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26"/>
  </p:handoutMasterIdLst>
  <p:sldIdLst>
    <p:sldId id="497" r:id="rId3"/>
    <p:sldId id="919" r:id="rId5"/>
    <p:sldId id="1390" r:id="rId6"/>
    <p:sldId id="1369" r:id="rId7"/>
    <p:sldId id="1391" r:id="rId8"/>
    <p:sldId id="1370" r:id="rId9"/>
    <p:sldId id="1409" r:id="rId10"/>
    <p:sldId id="1371" r:id="rId11"/>
    <p:sldId id="1373" r:id="rId12"/>
    <p:sldId id="1372" r:id="rId13"/>
    <p:sldId id="1374" r:id="rId14"/>
    <p:sldId id="1375" r:id="rId15"/>
    <p:sldId id="1378" r:id="rId16"/>
    <p:sldId id="1377" r:id="rId17"/>
    <p:sldId id="1379" r:id="rId18"/>
    <p:sldId id="1380" r:id="rId19"/>
    <p:sldId id="1381" r:id="rId20"/>
    <p:sldId id="1382" r:id="rId21"/>
    <p:sldId id="1383" r:id="rId22"/>
    <p:sldId id="1387" r:id="rId23"/>
    <p:sldId id="1384" r:id="rId24"/>
    <p:sldId id="1385" r:id="rId25"/>
  </p:sldIdLst>
  <p:sldSz cx="9144000" cy="6858000" type="screen4x3"/>
  <p:notesSz cx="6858000" cy="9144000"/>
  <p:defaultTextStyle>
    <a:defPPr>
      <a:defRPr lang="zh-CN"/>
    </a:defPPr>
    <a:lvl1pPr algn="ctr" rtl="0" fontAlgn="base">
      <a:spcBef>
        <a:spcPct val="50000"/>
      </a:spcBef>
      <a:spcAft>
        <a:spcPct val="0"/>
      </a:spcAft>
      <a:buClr>
        <a:srgbClr val="000000"/>
      </a:buClr>
      <a:buSzPct val="100000"/>
      <a:defRPr b="1" kern="1200">
        <a:solidFill>
          <a:schemeClr val="tx2"/>
        </a:solidFill>
        <a:latin typeface="Arial" panose="02080604020202020204" pitchFamily="34" charset="0"/>
        <a:ea typeface="宋体" panose="02010600030101010101" pitchFamily="2" charset="-122"/>
        <a:cs typeface="+mn-cs"/>
      </a:defRPr>
    </a:lvl1pPr>
    <a:lvl2pPr marL="457200" algn="ctr" rtl="0" fontAlgn="base">
      <a:spcBef>
        <a:spcPct val="50000"/>
      </a:spcBef>
      <a:spcAft>
        <a:spcPct val="0"/>
      </a:spcAft>
      <a:buClr>
        <a:srgbClr val="000000"/>
      </a:buClr>
      <a:buSzPct val="100000"/>
      <a:defRPr b="1" kern="1200">
        <a:solidFill>
          <a:schemeClr val="tx2"/>
        </a:solidFill>
        <a:latin typeface="Arial" panose="02080604020202020204" pitchFamily="34" charset="0"/>
        <a:ea typeface="宋体" panose="02010600030101010101" pitchFamily="2" charset="-122"/>
        <a:cs typeface="+mn-cs"/>
      </a:defRPr>
    </a:lvl2pPr>
    <a:lvl3pPr marL="914400" algn="ctr" rtl="0" fontAlgn="base">
      <a:spcBef>
        <a:spcPct val="50000"/>
      </a:spcBef>
      <a:spcAft>
        <a:spcPct val="0"/>
      </a:spcAft>
      <a:buClr>
        <a:srgbClr val="000000"/>
      </a:buClr>
      <a:buSzPct val="100000"/>
      <a:defRPr b="1" kern="1200">
        <a:solidFill>
          <a:schemeClr val="tx2"/>
        </a:solidFill>
        <a:latin typeface="Arial" panose="02080604020202020204" pitchFamily="34" charset="0"/>
        <a:ea typeface="宋体" panose="02010600030101010101" pitchFamily="2" charset="-122"/>
        <a:cs typeface="+mn-cs"/>
      </a:defRPr>
    </a:lvl3pPr>
    <a:lvl4pPr marL="1371600" algn="ctr" rtl="0" fontAlgn="base">
      <a:spcBef>
        <a:spcPct val="50000"/>
      </a:spcBef>
      <a:spcAft>
        <a:spcPct val="0"/>
      </a:spcAft>
      <a:buClr>
        <a:srgbClr val="000000"/>
      </a:buClr>
      <a:buSzPct val="100000"/>
      <a:defRPr b="1" kern="1200">
        <a:solidFill>
          <a:schemeClr val="tx2"/>
        </a:solidFill>
        <a:latin typeface="Arial" panose="02080604020202020204" pitchFamily="34" charset="0"/>
        <a:ea typeface="宋体" panose="02010600030101010101" pitchFamily="2" charset="-122"/>
        <a:cs typeface="+mn-cs"/>
      </a:defRPr>
    </a:lvl4pPr>
    <a:lvl5pPr marL="1828800" algn="ctr" rtl="0" fontAlgn="base">
      <a:spcBef>
        <a:spcPct val="50000"/>
      </a:spcBef>
      <a:spcAft>
        <a:spcPct val="0"/>
      </a:spcAft>
      <a:buClr>
        <a:srgbClr val="000000"/>
      </a:buClr>
      <a:buSzPct val="100000"/>
      <a:defRPr b="1" kern="1200">
        <a:solidFill>
          <a:schemeClr val="tx2"/>
        </a:solidFill>
        <a:latin typeface="Arial" panose="02080604020202020204" pitchFamily="34" charset="0"/>
        <a:ea typeface="宋体" panose="02010600030101010101" pitchFamily="2" charset="-122"/>
        <a:cs typeface="+mn-cs"/>
      </a:defRPr>
    </a:lvl5pPr>
    <a:lvl6pPr marL="2286000" algn="l" defTabSz="914400" rtl="0" eaLnBrk="1" latinLnBrk="0" hangingPunct="1">
      <a:defRPr b="1" kern="1200">
        <a:solidFill>
          <a:schemeClr val="tx2"/>
        </a:solidFill>
        <a:latin typeface="Arial" panose="02080604020202020204" pitchFamily="34" charset="0"/>
        <a:ea typeface="宋体" panose="02010600030101010101" pitchFamily="2" charset="-122"/>
        <a:cs typeface="+mn-cs"/>
      </a:defRPr>
    </a:lvl6pPr>
    <a:lvl7pPr marL="2743200" algn="l" defTabSz="914400" rtl="0" eaLnBrk="1" latinLnBrk="0" hangingPunct="1">
      <a:defRPr b="1" kern="1200">
        <a:solidFill>
          <a:schemeClr val="tx2"/>
        </a:solidFill>
        <a:latin typeface="Arial" panose="02080604020202020204" pitchFamily="34" charset="0"/>
        <a:ea typeface="宋体" panose="02010600030101010101" pitchFamily="2" charset="-122"/>
        <a:cs typeface="+mn-cs"/>
      </a:defRPr>
    </a:lvl7pPr>
    <a:lvl8pPr marL="3200400" algn="l" defTabSz="914400" rtl="0" eaLnBrk="1" latinLnBrk="0" hangingPunct="1">
      <a:defRPr b="1" kern="1200">
        <a:solidFill>
          <a:schemeClr val="tx2"/>
        </a:solidFill>
        <a:latin typeface="Arial" panose="02080604020202020204" pitchFamily="34" charset="0"/>
        <a:ea typeface="宋体" panose="02010600030101010101" pitchFamily="2" charset="-122"/>
        <a:cs typeface="+mn-cs"/>
      </a:defRPr>
    </a:lvl8pPr>
    <a:lvl9pPr marL="3657600" algn="l" defTabSz="914400" rtl="0" eaLnBrk="1" latinLnBrk="0" hangingPunct="1">
      <a:defRPr b="1" kern="1200">
        <a:solidFill>
          <a:schemeClr val="tx2"/>
        </a:solidFill>
        <a:latin typeface="Arial" panose="0208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首页" id="{9F42FA34-48D7-47DC-BB6E-43F2F3743292}">
          <p14:sldIdLst>
            <p14:sldId id="497"/>
            <p14:sldId id="919"/>
            <p14:sldId id="1390"/>
            <p14:sldId id="1369"/>
            <p14:sldId id="1391"/>
            <p14:sldId id="1370"/>
            <p14:sldId id="1409"/>
            <p14:sldId id="1371"/>
            <p14:sldId id="1373"/>
            <p14:sldId id="1372"/>
            <p14:sldId id="1374"/>
            <p14:sldId id="1375"/>
            <p14:sldId id="1378"/>
            <p14:sldId id="1377"/>
            <p14:sldId id="1379"/>
            <p14:sldId id="1380"/>
            <p14:sldId id="1381"/>
            <p14:sldId id="1382"/>
            <p14:sldId id="1383"/>
            <p14:sldId id="1387"/>
            <p14:sldId id="1384"/>
            <p14:sldId id="138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i hr" initials="ch" lastIdx="1" clrIdx="0"/>
  <p:cmAuthor id="2" name="xukai" initials="x"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99"/>
    <a:srgbClr val="0000C4"/>
    <a:srgbClr val="FFBE00"/>
    <a:srgbClr val="FFB400"/>
    <a:srgbClr val="D04896"/>
    <a:srgbClr val="99CC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09" autoAdjust="0"/>
    <p:restoredTop sz="93767" autoAdjust="0"/>
  </p:normalViewPr>
  <p:slideViewPr>
    <p:cSldViewPr showGuides="1">
      <p:cViewPr varScale="1">
        <p:scale>
          <a:sx n="89" d="100"/>
          <a:sy n="89" d="100"/>
        </p:scale>
        <p:origin x="173" y="43"/>
      </p:cViewPr>
      <p:guideLst>
        <p:guide orient="horz" pos="2009"/>
        <p:guide pos="2996"/>
      </p:guideLst>
    </p:cSldViewPr>
  </p:slideViewPr>
  <p:outlineViewPr>
    <p:cViewPr>
      <p:scale>
        <a:sx n="33" d="100"/>
        <a:sy n="33" d="100"/>
      </p:scale>
      <p:origin x="0" y="-6304"/>
    </p:cViewPr>
  </p:outlineViewPr>
  <p:notesTextViewPr>
    <p:cViewPr>
      <p:scale>
        <a:sx n="100" d="100"/>
        <a:sy n="100" d="100"/>
      </p:scale>
      <p:origin x="0" y="0"/>
    </p:cViewPr>
  </p:notesTextViewPr>
  <p:sorterViewPr>
    <p:cViewPr>
      <p:scale>
        <a:sx n="66" d="100"/>
        <a:sy n="66" d="100"/>
      </p:scale>
      <p:origin x="0" y="84"/>
    </p:cViewPr>
  </p:sorterViewPr>
  <p:notesViewPr>
    <p:cSldViewPr>
      <p:cViewPr varScale="1">
        <p:scale>
          <a:sx n="57" d="100"/>
          <a:sy n="57" d="100"/>
        </p:scale>
        <p:origin x="-1836" y="-84"/>
      </p:cViewPr>
      <p:guideLst>
        <p:guide orient="horz" pos="2678"/>
        <p:guide pos="224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true" noChangeArrowheads="true"/>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false" compatLnSpc="true"/>
          <a:lstStyle>
            <a:lvl1pPr algn="l">
              <a:spcBef>
                <a:spcPct val="0"/>
              </a:spcBef>
              <a:buClrTx/>
              <a:buSzTx/>
              <a:defRPr sz="1200" b="0">
                <a:solidFill>
                  <a:schemeClr val="tx1"/>
                </a:solidFill>
              </a:defRPr>
            </a:lvl1pPr>
          </a:lstStyle>
          <a:p>
            <a:pPr>
              <a:defRPr/>
            </a:pPr>
            <a:endParaRPr lang="en-US" altLang="zh-CN"/>
          </a:p>
        </p:txBody>
      </p:sp>
      <p:sp>
        <p:nvSpPr>
          <p:cNvPr id="210947" name="Rectangle 3"/>
          <p:cNvSpPr>
            <a:spLocks noGrp="true" noChangeArrowheads="true"/>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false" compatLnSpc="true"/>
          <a:lstStyle>
            <a:lvl1pPr algn="r">
              <a:spcBef>
                <a:spcPct val="0"/>
              </a:spcBef>
              <a:buClrTx/>
              <a:buSzTx/>
              <a:defRPr sz="1200" b="0">
                <a:solidFill>
                  <a:schemeClr val="tx1"/>
                </a:solidFill>
              </a:defRPr>
            </a:lvl1pPr>
          </a:lstStyle>
          <a:p>
            <a:pPr>
              <a:defRPr/>
            </a:pPr>
            <a:endParaRPr lang="en-US" altLang="zh-CN"/>
          </a:p>
        </p:txBody>
      </p:sp>
      <p:sp>
        <p:nvSpPr>
          <p:cNvPr id="210948" name="Rectangle 4"/>
          <p:cNvSpPr>
            <a:spLocks noGrp="true" noChangeArrowheads="true"/>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false" compatLnSpc="true"/>
          <a:lstStyle>
            <a:lvl1pPr algn="l">
              <a:spcBef>
                <a:spcPct val="0"/>
              </a:spcBef>
              <a:buClrTx/>
              <a:buSzTx/>
              <a:defRPr sz="1200" b="0">
                <a:solidFill>
                  <a:schemeClr val="tx1"/>
                </a:solidFill>
              </a:defRPr>
            </a:lvl1pPr>
          </a:lstStyle>
          <a:p>
            <a:pPr>
              <a:defRPr/>
            </a:pPr>
            <a:endParaRPr lang="en-US" altLang="zh-CN"/>
          </a:p>
        </p:txBody>
      </p:sp>
      <p:sp>
        <p:nvSpPr>
          <p:cNvPr id="210949" name="Rectangle 5"/>
          <p:cNvSpPr>
            <a:spLocks noGrp="true" noChangeArrowheads="true"/>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false" compatLnSpc="true"/>
          <a:lstStyle>
            <a:lvl1pPr algn="r">
              <a:spcBef>
                <a:spcPct val="0"/>
              </a:spcBef>
              <a:buClrTx/>
              <a:buSzTx/>
              <a:defRPr sz="1200" b="0">
                <a:solidFill>
                  <a:schemeClr val="tx1"/>
                </a:solidFill>
              </a:defRPr>
            </a:lvl1pPr>
          </a:lstStyle>
          <a:p>
            <a:pPr>
              <a:defRPr/>
            </a:pPr>
            <a:fld id="{AA63DA83-6FA2-4D33-A957-9144E3AFF802}"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true" noChangeArrowheads="true"/>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false" compatLnSpc="true"/>
          <a:lstStyle>
            <a:lvl1pPr algn="l">
              <a:spcBef>
                <a:spcPct val="0"/>
              </a:spcBef>
              <a:buClrTx/>
              <a:buSzTx/>
              <a:defRPr sz="1200" b="0">
                <a:solidFill>
                  <a:schemeClr val="tx1"/>
                </a:solidFill>
              </a:defRPr>
            </a:lvl1pPr>
          </a:lstStyle>
          <a:p>
            <a:pPr>
              <a:defRPr/>
            </a:pPr>
            <a:endParaRPr lang="en-US" altLang="zh-CN"/>
          </a:p>
        </p:txBody>
      </p:sp>
      <p:sp>
        <p:nvSpPr>
          <p:cNvPr id="7171" name="Rectangle 3"/>
          <p:cNvSpPr>
            <a:spLocks noGrp="true" noChangeArrowheads="true"/>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false" compatLnSpc="true"/>
          <a:lstStyle>
            <a:lvl1pPr algn="r">
              <a:spcBef>
                <a:spcPct val="0"/>
              </a:spcBef>
              <a:buClrTx/>
              <a:buSzTx/>
              <a:defRPr sz="1200" b="0">
                <a:solidFill>
                  <a:schemeClr val="tx1"/>
                </a:solidFill>
              </a:defRPr>
            </a:lvl1pPr>
          </a:lstStyle>
          <a:p>
            <a:pPr>
              <a:defRPr/>
            </a:pPr>
            <a:endParaRPr lang="en-US" altLang="zh-CN"/>
          </a:p>
        </p:txBody>
      </p:sp>
      <p:sp>
        <p:nvSpPr>
          <p:cNvPr id="51204" name="Rectangle 4"/>
          <p:cNvSpPr>
            <a:spLocks noGrp="true" noRot="true" noChangeAspect="true" noChangeArrowheads="true" noTextEdit="true"/>
          </p:cNvSpPr>
          <p:nvPr>
            <p:ph type="sldImg" idx="2"/>
          </p:nvPr>
        </p:nvSpPr>
        <p:spPr bwMode="auto">
          <a:xfrm>
            <a:off x="1143000" y="685800"/>
            <a:ext cx="4572000" cy="3429000"/>
          </a:xfrm>
          <a:prstGeom prst="rect">
            <a:avLst/>
          </a:prstGeom>
          <a:noFill/>
          <a:ln w="9525">
            <a:solidFill>
              <a:srgbClr val="000000"/>
            </a:solidFill>
            <a:miter lim="800000"/>
          </a:ln>
        </p:spPr>
      </p:sp>
      <p:sp>
        <p:nvSpPr>
          <p:cNvPr id="7173" name="Rectangle 5"/>
          <p:cNvSpPr>
            <a:spLocks noGrp="true" noChangeArrowheads="true"/>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false" compatLnSpc="true"/>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7174" name="Rectangle 6"/>
          <p:cNvSpPr>
            <a:spLocks noGrp="true" noChangeArrowheads="true"/>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false" compatLnSpc="true"/>
          <a:lstStyle>
            <a:lvl1pPr algn="l">
              <a:spcBef>
                <a:spcPct val="0"/>
              </a:spcBef>
              <a:buClrTx/>
              <a:buSzTx/>
              <a:defRPr sz="1200" b="0">
                <a:solidFill>
                  <a:schemeClr val="tx1"/>
                </a:solidFill>
              </a:defRPr>
            </a:lvl1pPr>
          </a:lstStyle>
          <a:p>
            <a:pPr>
              <a:defRPr/>
            </a:pPr>
            <a:endParaRPr lang="en-US" altLang="zh-CN"/>
          </a:p>
        </p:txBody>
      </p:sp>
      <p:sp>
        <p:nvSpPr>
          <p:cNvPr id="7175" name="Rectangle 7"/>
          <p:cNvSpPr>
            <a:spLocks noGrp="true" noChangeArrowheads="true"/>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false" compatLnSpc="true"/>
          <a:lstStyle>
            <a:lvl1pPr algn="r">
              <a:spcBef>
                <a:spcPct val="0"/>
              </a:spcBef>
              <a:buClrTx/>
              <a:buSzTx/>
              <a:defRPr sz="1200" b="0">
                <a:solidFill>
                  <a:schemeClr val="tx1"/>
                </a:solidFill>
              </a:defRPr>
            </a:lvl1pPr>
          </a:lstStyle>
          <a:p>
            <a:pPr>
              <a:defRPr/>
            </a:pPr>
            <a:fld id="{942A3FB6-D7BC-415A-8855-6F7672067A2E}"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8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8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8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8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8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pPr>
              <a:defRPr/>
            </a:pPr>
            <a:fld id="{942A3FB6-D7BC-415A-8855-6F7672067A2E}"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组合 13"/>
          <p:cNvGrpSpPr/>
          <p:nvPr/>
        </p:nvGrpSpPr>
        <p:grpSpPr>
          <a:xfrm>
            <a:off x="-17462" y="2228850"/>
            <a:ext cx="9159875" cy="4171950"/>
            <a:chOff x="-26775" y="3348455"/>
            <a:chExt cx="14427135" cy="72000"/>
          </a:xfrm>
        </p:grpSpPr>
        <p:sp>
          <p:nvSpPr>
            <p:cNvPr id="14" name="矩形 14"/>
            <p:cNvSpPr>
              <a:spLocks noChangeArrowheads="true"/>
            </p:cNvSpPr>
            <p:nvPr/>
          </p:nvSpPr>
          <p:spPr bwMode="auto">
            <a:xfrm>
              <a:off x="383287" y="3348455"/>
              <a:ext cx="1305193" cy="72000"/>
            </a:xfrm>
            <a:prstGeom prst="rect">
              <a:avLst/>
            </a:prstGeom>
            <a:solidFill>
              <a:srgbClr val="00A073"/>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矩形 15"/>
            <p:cNvSpPr>
              <a:spLocks noChangeArrowheads="true"/>
            </p:cNvSpPr>
            <p:nvPr/>
          </p:nvSpPr>
          <p:spPr bwMode="auto">
            <a:xfrm>
              <a:off x="1795995" y="3348455"/>
              <a:ext cx="1305193" cy="72000"/>
            </a:xfrm>
            <a:prstGeom prst="rect">
              <a:avLst/>
            </a:prstGeom>
            <a:solidFill>
              <a:srgbClr val="0062AD"/>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矩形 16"/>
            <p:cNvSpPr>
              <a:spLocks noChangeArrowheads="true"/>
            </p:cNvSpPr>
            <p:nvPr/>
          </p:nvSpPr>
          <p:spPr bwMode="auto">
            <a:xfrm>
              <a:off x="2341076" y="3348455"/>
              <a:ext cx="12059284" cy="72000"/>
            </a:xfrm>
            <a:prstGeom prst="rect">
              <a:avLst/>
            </a:prstGeom>
            <a:solidFill>
              <a:srgbClr val="00479D"/>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 name="矩形 17"/>
            <p:cNvSpPr>
              <a:spLocks noChangeArrowheads="true"/>
            </p:cNvSpPr>
            <p:nvPr/>
          </p:nvSpPr>
          <p:spPr bwMode="auto">
            <a:xfrm>
              <a:off x="-26775" y="3348455"/>
              <a:ext cx="1152671" cy="72000"/>
            </a:xfrm>
            <a:prstGeom prst="rect">
              <a:avLst/>
            </a:prstGeom>
            <a:solidFill>
              <a:srgbClr val="00819C"/>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pic>
        <p:nvPicPr>
          <p:cNvPr id="2051" name="Picture 7" descr="彩色logo"/>
          <p:cNvPicPr>
            <a:picLocks noChangeAspect="true"/>
          </p:cNvPicPr>
          <p:nvPr/>
        </p:nvPicPr>
        <p:blipFill>
          <a:blip r:embed="rId2"/>
          <a:stretch>
            <a:fillRect/>
          </a:stretch>
        </p:blipFill>
        <p:spPr>
          <a:xfrm>
            <a:off x="635000" y="539750"/>
            <a:ext cx="2565400" cy="971550"/>
          </a:xfrm>
          <a:prstGeom prst="rect">
            <a:avLst/>
          </a:prstGeom>
          <a:noFill/>
          <a:ln w="9525">
            <a:noFill/>
          </a:ln>
        </p:spPr>
      </p:pic>
      <p:sp>
        <p:nvSpPr>
          <p:cNvPr id="19" name="Text Box 9"/>
          <p:cNvSpPr txBox="true">
            <a:spLocks noChangeArrowheads="true"/>
          </p:cNvSpPr>
          <p:nvPr/>
        </p:nvSpPr>
        <p:spPr bwMode="auto">
          <a:xfrm>
            <a:off x="7200900" y="714375"/>
            <a:ext cx="16859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055" tIns="29028" rIns="58055" bIns="29028">
            <a:spAutoFit/>
          </a:bodyPr>
          <a:lstStyle>
            <a:lvl1pPr defTabSz="1294130" eaLnBrk="0" hangingPunct="0">
              <a:defRPr sz="2800">
                <a:solidFill>
                  <a:schemeClr val="tx1"/>
                </a:solidFill>
                <a:latin typeface="Arial" panose="02080604020202020204" pitchFamily="34" charset="0"/>
                <a:ea typeface="宋体" panose="02010600030101010101" pitchFamily="2" charset="-122"/>
              </a:defRPr>
            </a:lvl1pPr>
            <a:lvl2pPr marL="742950" indent="-285750" defTabSz="1294130" eaLnBrk="0" hangingPunct="0">
              <a:defRPr sz="2800">
                <a:solidFill>
                  <a:schemeClr val="tx1"/>
                </a:solidFill>
                <a:latin typeface="Arial" panose="02080604020202020204" pitchFamily="34" charset="0"/>
                <a:ea typeface="宋体" panose="02010600030101010101" pitchFamily="2" charset="-122"/>
              </a:defRPr>
            </a:lvl2pPr>
            <a:lvl3pPr marL="1143000" indent="-228600" defTabSz="1294130" eaLnBrk="0" hangingPunct="0">
              <a:defRPr sz="2800">
                <a:solidFill>
                  <a:schemeClr val="tx1"/>
                </a:solidFill>
                <a:latin typeface="Arial" panose="02080604020202020204" pitchFamily="34" charset="0"/>
                <a:ea typeface="宋体" panose="02010600030101010101" pitchFamily="2" charset="-122"/>
              </a:defRPr>
            </a:lvl3pPr>
            <a:lvl4pPr marL="1600200" indent="-228600" defTabSz="1294130" eaLnBrk="0" hangingPunct="0">
              <a:defRPr sz="2800">
                <a:solidFill>
                  <a:schemeClr val="tx1"/>
                </a:solidFill>
                <a:latin typeface="Arial" panose="02080604020202020204" pitchFamily="34" charset="0"/>
                <a:ea typeface="宋体" panose="02010600030101010101" pitchFamily="2" charset="-122"/>
              </a:defRPr>
            </a:lvl4pPr>
            <a:lvl5pPr marL="2057400" indent="-228600" defTabSz="1294130" eaLnBrk="0" hangingPunct="0">
              <a:defRPr sz="2800">
                <a:solidFill>
                  <a:schemeClr val="tx1"/>
                </a:solidFill>
                <a:latin typeface="Arial" panose="02080604020202020204" pitchFamily="34" charset="0"/>
                <a:ea typeface="宋体" panose="02010600030101010101" pitchFamily="2" charset="-122"/>
              </a:defRPr>
            </a:lvl5pPr>
            <a:lvl6pPr marL="2514600" indent="-228600" defTabSz="1294130" eaLnBrk="0" fontAlgn="base" hangingPunct="0">
              <a:spcBef>
                <a:spcPct val="0"/>
              </a:spcBef>
              <a:spcAft>
                <a:spcPct val="0"/>
              </a:spcAft>
              <a:buFont typeface="Arial" panose="02080604020202020204" pitchFamily="34" charset="0"/>
              <a:defRPr sz="2800">
                <a:solidFill>
                  <a:schemeClr val="tx1"/>
                </a:solidFill>
                <a:latin typeface="Arial" panose="02080604020202020204" pitchFamily="34" charset="0"/>
                <a:ea typeface="宋体" panose="02010600030101010101" pitchFamily="2" charset="-122"/>
              </a:defRPr>
            </a:lvl6pPr>
            <a:lvl7pPr marL="2971800" indent="-228600" defTabSz="1294130" eaLnBrk="0" fontAlgn="base" hangingPunct="0">
              <a:spcBef>
                <a:spcPct val="0"/>
              </a:spcBef>
              <a:spcAft>
                <a:spcPct val="0"/>
              </a:spcAft>
              <a:buFont typeface="Arial" panose="02080604020202020204" pitchFamily="34" charset="0"/>
              <a:defRPr sz="2800">
                <a:solidFill>
                  <a:schemeClr val="tx1"/>
                </a:solidFill>
                <a:latin typeface="Arial" panose="02080604020202020204" pitchFamily="34" charset="0"/>
                <a:ea typeface="宋体" panose="02010600030101010101" pitchFamily="2" charset="-122"/>
              </a:defRPr>
            </a:lvl7pPr>
            <a:lvl8pPr marL="3429000" indent="-228600" defTabSz="1294130" eaLnBrk="0" fontAlgn="base" hangingPunct="0">
              <a:spcBef>
                <a:spcPct val="0"/>
              </a:spcBef>
              <a:spcAft>
                <a:spcPct val="0"/>
              </a:spcAft>
              <a:buFont typeface="Arial" panose="02080604020202020204" pitchFamily="34" charset="0"/>
              <a:defRPr sz="2800">
                <a:solidFill>
                  <a:schemeClr val="tx1"/>
                </a:solidFill>
                <a:latin typeface="Arial" panose="02080604020202020204" pitchFamily="34" charset="0"/>
                <a:ea typeface="宋体" panose="02010600030101010101" pitchFamily="2" charset="-122"/>
              </a:defRPr>
            </a:lvl8pPr>
            <a:lvl9pPr marL="3886200" indent="-228600" defTabSz="1294130" eaLnBrk="0" fontAlgn="base" hangingPunct="0">
              <a:spcBef>
                <a:spcPct val="0"/>
              </a:spcBef>
              <a:spcAft>
                <a:spcPct val="0"/>
              </a:spcAft>
              <a:buFont typeface="Arial" panose="02080604020202020204" pitchFamily="34" charset="0"/>
              <a:defRPr sz="2800">
                <a:solidFill>
                  <a:schemeClr val="tx1"/>
                </a:solidFill>
                <a:latin typeface="Arial" panose="02080604020202020204" pitchFamily="34" charset="0"/>
                <a:ea typeface="宋体" panose="02010600030101010101" pitchFamily="2" charset="-122"/>
              </a:defRPr>
            </a:lvl9pPr>
          </a:lstStyle>
          <a:p>
            <a:pPr marL="0" marR="0" lvl="0" indent="0" algn="l" defTabSz="1294130" rtl="0" eaLnBrk="1" fontAlgn="auto" latinLnBrk="0" hangingPunct="1">
              <a:lnSpc>
                <a:spcPct val="100000"/>
              </a:lnSpc>
              <a:spcBef>
                <a:spcPct val="50000"/>
              </a:spcBef>
              <a:spcAft>
                <a:spcPts val="0"/>
              </a:spcAft>
              <a:buClrTx/>
              <a:buSzTx/>
              <a:buFontTx/>
              <a:buNone/>
              <a:defRPr/>
            </a:pPr>
            <a:r>
              <a:rPr kumimoji="0" lang="en-US" altLang="zh-CN" sz="1100" b="0" i="0" u="none" strike="noStrike" kern="1200" cap="none" spc="0" normalizeH="0" baseline="0" noProof="0" dirty="0">
                <a:ln>
                  <a:noFill/>
                </a:ln>
                <a:solidFill>
                  <a:srgbClr val="0068B7"/>
                </a:solidFill>
                <a:effectLst/>
                <a:uLnTx/>
                <a:uFillTx/>
                <a:latin typeface="Arial" panose="02080604020202020204" pitchFamily="34" charset="0"/>
                <a:ea typeface="宋体" panose="02010600030101010101" pitchFamily="2" charset="-122"/>
                <a:cs typeface="Arial" panose="02080604020202020204" pitchFamily="34" charset="0"/>
              </a:rPr>
              <a:t>www.thunisoft.com</a:t>
            </a:r>
            <a:endParaRPr kumimoji="0" lang="zh-CN" altLang="en-US" sz="1100" b="0" i="0" u="none" strike="noStrike" kern="1200" cap="none" spc="0" normalizeH="0" baseline="0" noProof="0" dirty="0">
              <a:ln>
                <a:noFill/>
              </a:ln>
              <a:solidFill>
                <a:srgbClr val="0068B7"/>
              </a:solidFill>
              <a:effectLst/>
              <a:uLnTx/>
              <a:uFillTx/>
              <a:latin typeface="Arial" panose="02080604020202020204" pitchFamily="34" charset="0"/>
              <a:ea typeface="宋体" panose="02010600030101010101" pitchFamily="2" charset="-122"/>
              <a:cs typeface="Arial" panose="02080604020202020204" pitchFamily="34" charset="0"/>
            </a:endParaRPr>
          </a:p>
        </p:txBody>
      </p:sp>
      <p:sp>
        <p:nvSpPr>
          <p:cNvPr id="20" name="Rectangle 11"/>
          <p:cNvSpPr>
            <a:spLocks noChangeArrowheads="true"/>
          </p:cNvSpPr>
          <p:nvPr/>
        </p:nvSpPr>
        <p:spPr bwMode="auto">
          <a:xfrm>
            <a:off x="1646238" y="6065838"/>
            <a:ext cx="54292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8055" tIns="29028" rIns="58055" bIns="29028">
            <a:spAutoFit/>
          </a:bodyPr>
          <a:lstStyle>
            <a:lvl1pPr defTabSz="821055">
              <a:defRPr>
                <a:solidFill>
                  <a:schemeClr val="tx1"/>
                </a:solidFill>
                <a:latin typeface="Calibri" panose="020F0502020204030204" pitchFamily="34" charset="0"/>
                <a:ea typeface="宋体" panose="02010600030101010101" pitchFamily="2" charset="-122"/>
              </a:defRPr>
            </a:lvl1pPr>
            <a:lvl2pPr marL="742950" indent="-285750" defTabSz="821055">
              <a:defRPr>
                <a:solidFill>
                  <a:schemeClr val="tx1"/>
                </a:solidFill>
                <a:latin typeface="Calibri" panose="020F0502020204030204" pitchFamily="34" charset="0"/>
                <a:ea typeface="宋体" panose="02010600030101010101" pitchFamily="2" charset="-122"/>
              </a:defRPr>
            </a:lvl2pPr>
            <a:lvl3pPr marL="1143000" indent="-228600" defTabSz="821055">
              <a:defRPr>
                <a:solidFill>
                  <a:schemeClr val="tx1"/>
                </a:solidFill>
                <a:latin typeface="Calibri" panose="020F0502020204030204" pitchFamily="34" charset="0"/>
                <a:ea typeface="宋体" panose="02010600030101010101" pitchFamily="2" charset="-122"/>
              </a:defRPr>
            </a:lvl3pPr>
            <a:lvl4pPr marL="1600200" indent="-228600" defTabSz="821055">
              <a:defRPr>
                <a:solidFill>
                  <a:schemeClr val="tx1"/>
                </a:solidFill>
                <a:latin typeface="Calibri" panose="020F0502020204030204" pitchFamily="34" charset="0"/>
                <a:ea typeface="宋体" panose="02010600030101010101" pitchFamily="2" charset="-122"/>
              </a:defRPr>
            </a:lvl4pPr>
            <a:lvl5pPr marL="2057400" indent="-228600" defTabSz="821055">
              <a:defRPr>
                <a:solidFill>
                  <a:schemeClr val="tx1"/>
                </a:solidFill>
                <a:latin typeface="Calibri" panose="020F0502020204030204" pitchFamily="34" charset="0"/>
                <a:ea typeface="宋体" panose="02010600030101010101" pitchFamily="2" charset="-122"/>
              </a:defRPr>
            </a:lvl5pPr>
            <a:lvl6pPr marL="2514600" indent="-228600" defTabSz="8210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210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210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210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821055"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rPr>
              <a:t>北京华宇信息技术有限公司</a:t>
            </a:r>
            <a:r>
              <a:rPr kumimoji="0" lang="zh-CN" altLang="en-US" sz="9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rPr>
              <a:t> </a:t>
            </a:r>
            <a:r>
              <a:rPr kumimoji="0" lang="en-US" altLang="zh-CN" sz="800" b="0" i="0" u="none" strike="noStrike" kern="1200" cap="none" spc="0" normalizeH="0" baseline="0" noProof="0">
                <a:ln>
                  <a:noFill/>
                </a:ln>
                <a:solidFill>
                  <a:schemeClr val="bg1"/>
                </a:solidFill>
                <a:effectLst/>
                <a:uLnTx/>
                <a:uFillTx/>
                <a:latin typeface="Arial" panose="02080604020202020204" pitchFamily="34" charset="0"/>
                <a:ea typeface="宋体" panose="02010600030101010101" pitchFamily="2" charset="-122"/>
                <a:cs typeface="Arial" panose="02080604020202020204" pitchFamily="34" charset="0"/>
              </a:rPr>
              <a:t>BEIJING THUNISOFT INFORMATION TECHNOLOGY CORPORATION LIMITED</a:t>
            </a:r>
            <a:endParaRPr kumimoji="0" lang="zh-CN" altLang="en-US" sz="800" b="0" i="0" u="none" strike="noStrike" kern="1200" cap="none" spc="0" normalizeH="0" baseline="0" noProof="0">
              <a:ln>
                <a:noFill/>
              </a:ln>
              <a:solidFill>
                <a:schemeClr val="bg1"/>
              </a:solidFill>
              <a:effectLst/>
              <a:uLnTx/>
              <a:uFillTx/>
              <a:latin typeface="Arial" panose="02080604020202020204" pitchFamily="34" charset="0"/>
              <a:ea typeface="宋体" panose="02010600030101010101" pitchFamily="2" charset="-122"/>
              <a:cs typeface="Arial" panose="02080604020202020204" pitchFamily="34" charset="0"/>
            </a:endParaRPr>
          </a:p>
        </p:txBody>
      </p:sp>
      <p:sp>
        <p:nvSpPr>
          <p:cNvPr id="21" name="Rectangle 4"/>
          <p:cNvSpPr txBox="true">
            <a:spLocks noChangeArrowheads="true"/>
          </p:cNvSpPr>
          <p:nvPr/>
        </p:nvSpPr>
        <p:spPr>
          <a:xfrm>
            <a:off x="1638300" y="5553075"/>
            <a:ext cx="2133600" cy="476250"/>
          </a:xfrm>
          <a:prstGeom prst="rect">
            <a:avLst/>
          </a:prstGeom>
        </p:spPr>
        <p:txBody>
          <a:bodyPr anchor="ctr"/>
          <a:lstStyle>
            <a:defPPr>
              <a:defRPr lang="zh-CN"/>
            </a:defPPr>
            <a:lvl1pPr marL="0" algn="l" defTabSz="914400" rtl="0" eaLnBrk="1" latinLnBrk="0" hangingPunct="1">
              <a:defRPr sz="1200" i="0" kern="1200" smtClean="0">
                <a:solidFill>
                  <a:schemeClr val="bg1"/>
                </a:solidFill>
                <a:latin typeface="Exo"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A9329283-96AF-4146-A0DF-F154670DCF22}" type="datetime1">
              <a:rPr kumimoji="0" lang="zh-CN" altLang="en-US" sz="1200" b="0" i="0" u="none" strike="noStrike" kern="1200" cap="none" spc="0" normalizeH="0" baseline="0" noProof="0">
                <a:ln>
                  <a:noFill/>
                </a:ln>
                <a:solidFill>
                  <a:schemeClr val="bg1"/>
                </a:solidFill>
                <a:effectLst/>
                <a:uLnTx/>
                <a:uFillTx/>
                <a:latin typeface="Arial" panose="02080604020202020204" pitchFamily="34" charset="0"/>
                <a:ea typeface="+mn-ea"/>
                <a:cs typeface="Arial" panose="02080604020202020204" pitchFamily="34" charset="0"/>
              </a:rPr>
            </a:fld>
            <a:endParaRPr kumimoji="0" lang="zh-CN" altLang="zh-CN" sz="1200" b="0" i="0" u="none" strike="noStrike" kern="1200" cap="none" spc="0" normalizeH="0" baseline="0" noProof="0" dirty="0">
              <a:ln>
                <a:noFill/>
              </a:ln>
              <a:solidFill>
                <a:schemeClr val="bg1"/>
              </a:solidFill>
              <a:effectLst/>
              <a:uLnTx/>
              <a:uFillTx/>
              <a:latin typeface="Arial" panose="02080604020202020204" pitchFamily="34" charset="0"/>
              <a:ea typeface="+mn-ea"/>
              <a:cs typeface="Arial" panose="02080604020202020204" pitchFamily="34" charset="0"/>
            </a:endParaRPr>
          </a:p>
        </p:txBody>
      </p:sp>
      <p:sp>
        <p:nvSpPr>
          <p:cNvPr id="2" name="标题 1"/>
          <p:cNvSpPr>
            <a:spLocks noGrp="true"/>
          </p:cNvSpPr>
          <p:nvPr>
            <p:ph type="ctrTitle"/>
          </p:nvPr>
        </p:nvSpPr>
        <p:spPr>
          <a:xfrm>
            <a:off x="1624136" y="2130425"/>
            <a:ext cx="7772400" cy="1470025"/>
          </a:xfrm>
        </p:spPr>
        <p:txBody>
          <a:bodyPr>
            <a:normAutofit/>
          </a:bodyPr>
          <a:lstStyle>
            <a:lvl1pPr>
              <a:defRPr sz="4000">
                <a:solidFill>
                  <a:schemeClr val="bg1"/>
                </a:solidFill>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sp>
        <p:nvSpPr>
          <p:cNvPr id="22" name="日期占位符 3"/>
          <p:cNvSpPr>
            <a:spLocks noGrp="true"/>
          </p:cNvSpPr>
          <p:nvPr>
            <p:ph type="dt" sz="half" idx="2"/>
          </p:nvPr>
        </p:nvSpPr>
        <p:spPr>
          <a:xfrm>
            <a:off x="709613"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4FD88D5-87BA-4F0B-ACD2-2D4E699CBC44}" type="datetime1">
              <a:rPr kumimoji="0" lang="zh-CN" altLang="en-US" sz="1100" b="0" i="1" u="none" strike="noStrike" kern="1200" cap="none" spc="0" normalizeH="0" baseline="0" noProof="0">
                <a:ln>
                  <a:noFill/>
                </a:ln>
                <a:solidFill>
                  <a:srgbClr val="00B0F0"/>
                </a:solidFill>
                <a:effectLst/>
                <a:uLnTx/>
                <a:uFillTx/>
                <a:latin typeface="Arial" panose="02080604020202020204" pitchFamily="34" charset="0"/>
                <a:ea typeface="+mn-ea"/>
                <a:cs typeface="Arial" panose="02080604020202020204" pitchFamily="34" charset="0"/>
              </a:rPr>
            </a:fld>
            <a:endParaRPr kumimoji="0" lang="zh-CN" altLang="en-US" sz="1100" b="0" i="1" u="none" strike="noStrike" kern="1200" cap="none" spc="0" normalizeH="0" baseline="0" noProof="0">
              <a:ln>
                <a:noFill/>
              </a:ln>
              <a:solidFill>
                <a:srgbClr val="00B0F0"/>
              </a:solidFill>
              <a:effectLst/>
              <a:uLnTx/>
              <a:uFillTx/>
              <a:latin typeface="Arial" panose="02080604020202020204" pitchFamily="34" charset="0"/>
              <a:ea typeface="+mn-ea"/>
              <a:cs typeface="Arial" panose="02080604020202020204" pitchFamily="34" charset="0"/>
            </a:endParaRPr>
          </a:p>
        </p:txBody>
      </p:sp>
      <p:sp>
        <p:nvSpPr>
          <p:cNvPr id="23" name="页脚占位符 4"/>
          <p:cNvSpPr>
            <a:spLocks noGrp="true"/>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4" name="灯片编号占位符 5"/>
          <p:cNvSpPr>
            <a:spLocks noGrp="true"/>
          </p:cNvSpPr>
          <p:nvPr>
            <p:ph type="sldNum" sz="quarter" idx="4"/>
          </p:nvPr>
        </p:nvSpPr>
        <p:spPr>
          <a:xfrm>
            <a:off x="6516688" y="6356350"/>
            <a:ext cx="2133600" cy="365125"/>
          </a:xfrm>
          <a:prstGeom prst="rect">
            <a:avLst/>
          </a:prstGeom>
        </p:spPr>
        <p:txBody>
          <a:bodyPr vert="horz" wrap="square" lIns="91440" tIns="45720" rIns="91440" bIns="45720" numCol="1" anchor="ctr" anchorCtr="false" compatLnSpc="true"/>
          <a:lstStyle/>
          <a:p>
            <a:pPr algn="r" eaLnBrk="1" hangingPunct="1">
              <a:buNone/>
            </a:pPr>
            <a:fld id="{9A0DB2DC-4C9A-4742-B13C-FB6460FD3503}" type="slidenum">
              <a:rPr lang="zh-CN" altLang="en-US" dirty="0">
                <a:latin typeface="Arial" panose="02080604020202020204" pitchFamily="34" charset="0"/>
                <a:cs typeface="Arial" panose="02080604020202020204" pitchFamily="34" charset="0"/>
              </a:rPr>
            </a:fld>
            <a:endParaRPr lang="zh-CN" altLang="en-US" dirty="0">
              <a:latin typeface="Arial" panose="02080604020202020204" pitchFamily="34" charset="0"/>
              <a:ea typeface="Arial" panose="02080604020202020204" pitchFamily="34" charset="0"/>
              <a:cs typeface="Arial" panose="0208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1792288" y="612775"/>
            <a:ext cx="5486400" cy="4114800"/>
          </a:xfrm>
        </p:spPr>
        <p:txBody>
          <a:bodyPr vert="horz" wrap="square" lIns="91440" tIns="45720" rIns="91440" bIns="45720" numCol="1" rtlCol="0" anchor="t" anchorCtr="false" compatLnSpc="true">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25000"/>
              </a:lnSpc>
              <a:spcBef>
                <a:spcPts val="300"/>
              </a:spcBef>
              <a:spcAft>
                <a:spcPct val="0"/>
              </a:spcAft>
              <a:buClr>
                <a:srgbClr val="00479D"/>
              </a:buClr>
              <a:buSzPct val="60000"/>
              <a:buFont typeface="Wingdings" panose="05000000000000000000" pitchFamily="2" charset="2"/>
              <a:buNone/>
              <a:defRPr/>
            </a:pPr>
            <a:r>
              <a:rPr kumimoji="0" lang="zh-CN" altLang="en-US" sz="3200" b="0" i="0" u="none" strike="noStrike" kern="1200" cap="none" spc="0" normalizeH="0" baseline="0" noProof="0">
                <a:ln>
                  <a:noFill/>
                </a:ln>
                <a:solidFill>
                  <a:srgbClr val="595757"/>
                </a:solidFill>
                <a:effectLst/>
                <a:uLnTx/>
                <a:uFillTx/>
                <a:latin typeface="微软雅黑" panose="020B0503020204020204" charset="-122"/>
                <a:ea typeface="微软雅黑" panose="020B0503020204020204" charset="-122"/>
                <a:cs typeface="+mn-cs"/>
              </a:rPr>
              <a:t>单击图标添加图片</a:t>
            </a:r>
            <a:endParaRPr kumimoji="0" lang="zh-CN" altLang="en-US" sz="3200" b="0" i="0" u="none" strike="noStrike" kern="1200" cap="none" spc="0" normalizeH="0" baseline="0" noProof="0">
              <a:ln>
                <a:noFill/>
              </a:ln>
              <a:solidFill>
                <a:srgbClr val="595757"/>
              </a:solidFill>
              <a:effectLst/>
              <a:uLnTx/>
              <a:uFillTx/>
              <a:latin typeface="微软雅黑" panose="020B0503020204020204" charset="-122"/>
              <a:ea typeface="微软雅黑" panose="020B0503020204020204" charset="-122"/>
              <a:cs typeface="+mn-cs"/>
            </a:endParaRPr>
          </a:p>
        </p:txBody>
      </p:sp>
      <p:sp>
        <p:nvSpPr>
          <p:cNvPr id="4" name="文本占位符 3"/>
          <p:cNvSpPr>
            <a:spLocks noGrp="true"/>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80604020202020204" pitchFamily="34" charset="0"/>
                <a:ea typeface="+mn-ea"/>
                <a:cs typeface="Arial" panose="0208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80604020202020204" pitchFamily="34" charset="0"/>
              <a:ea typeface="+mn-ea"/>
              <a:cs typeface="Arial" panose="02080604020202020204" pitchFamily="34" charset="0"/>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true"/>
          </p:cNvSpPr>
          <p:nvPr>
            <p:ph type="sldNum" sz="quarter" idx="12"/>
          </p:nvPr>
        </p:nvSpPr>
        <p:spPr/>
        <p:txBody>
          <a:bodyPr/>
          <a:lstStyle/>
          <a:p>
            <a:pPr lvl="0" eaLnBrk="1" hangingPunct="1">
              <a:buNone/>
            </a:pPr>
            <a:fld id="{9A0DB2DC-4C9A-4742-B13C-FB6460FD3503}" type="slidenum">
              <a:rPr lang="zh-CN" altLang="en-US" dirty="0">
                <a:cs typeface="Arial" panose="02080604020202020204" pitchFamily="34" charset="0"/>
              </a:rPr>
            </a:fld>
            <a:endParaRPr lang="zh-CN" altLang="en-US" dirty="0">
              <a:latin typeface="Calibri" panose="020F0502020204030204" pitchFamily="34" charset="0"/>
              <a:cs typeface="Arial" panose="0208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80604020202020204" pitchFamily="34" charset="0"/>
                <a:ea typeface="+mn-ea"/>
                <a:cs typeface="Arial" panose="0208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80604020202020204" pitchFamily="34" charset="0"/>
              <a:ea typeface="+mn-ea"/>
              <a:cs typeface="Arial" panose="02080604020202020204" pitchFamily="34" charset="0"/>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12"/>
          </p:nvPr>
        </p:nvSpPr>
        <p:spPr/>
        <p:txBody>
          <a:bodyPr/>
          <a:lstStyle/>
          <a:p>
            <a:pPr lvl="0" eaLnBrk="1" hangingPunct="1">
              <a:buNone/>
            </a:pPr>
            <a:fld id="{9A0DB2DC-4C9A-4742-B13C-FB6460FD3503}" type="slidenum">
              <a:rPr lang="zh-CN" altLang="en-US" dirty="0">
                <a:cs typeface="Arial" panose="02080604020202020204" pitchFamily="34" charset="0"/>
              </a:rPr>
            </a:fld>
            <a:endParaRPr lang="zh-CN" altLang="en-US" dirty="0">
              <a:latin typeface="Calibri" panose="020F0502020204030204" pitchFamily="34" charset="0"/>
              <a:cs typeface="Arial" panose="0208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80604020202020204" pitchFamily="34" charset="0"/>
                <a:ea typeface="+mn-ea"/>
                <a:cs typeface="Arial" panose="0208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80604020202020204" pitchFamily="34" charset="0"/>
              <a:ea typeface="+mn-ea"/>
              <a:cs typeface="Arial" panose="02080604020202020204" pitchFamily="34" charset="0"/>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12"/>
          </p:nvPr>
        </p:nvSpPr>
        <p:spPr/>
        <p:txBody>
          <a:bodyPr/>
          <a:lstStyle/>
          <a:p>
            <a:pPr lvl="0" eaLnBrk="1" hangingPunct="1">
              <a:buNone/>
            </a:pPr>
            <a:fld id="{9A0DB2DC-4C9A-4742-B13C-FB6460FD3503}" type="slidenum">
              <a:rPr lang="zh-CN" altLang="en-US" dirty="0">
                <a:cs typeface="Arial" panose="02080604020202020204" pitchFamily="34" charset="0"/>
              </a:rPr>
            </a:fld>
            <a:endParaRPr lang="zh-CN" altLang="en-US" dirty="0">
              <a:latin typeface="Calibri" panose="020F0502020204030204" pitchFamily="34" charset="0"/>
              <a:cs typeface="Arial" panose="0208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a:xfrm>
            <a:off x="719572" y="151200"/>
            <a:ext cx="5472608" cy="490066"/>
          </a:xfrm>
        </p:spPr>
        <p:txBody>
          <a:bodyPr>
            <a:noAutofit/>
          </a:bodyPr>
          <a:lstStyle>
            <a:lvl1pPr>
              <a:defRPr sz="2400"/>
            </a:lvl1pPr>
          </a:lstStyle>
          <a:p>
            <a:r>
              <a:rPr lang="zh-CN" altLang="en-US" dirty="0"/>
              <a:t>单击此处编辑母版标题样式</a:t>
            </a:r>
            <a:endParaRPr lang="zh-CN" altLang="en-US" dirty="0"/>
          </a:p>
        </p:txBody>
      </p:sp>
      <p:sp>
        <p:nvSpPr>
          <p:cNvPr id="4" name="日期占位符 3"/>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80604020202020204" pitchFamily="34" charset="0"/>
                <a:ea typeface="+mn-ea"/>
                <a:cs typeface="Arial" panose="0208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80604020202020204" pitchFamily="34" charset="0"/>
              <a:ea typeface="+mn-ea"/>
              <a:cs typeface="Arial" panose="02080604020202020204" pitchFamily="34" charset="0"/>
            </a:endParaRPr>
          </a:p>
        </p:txBody>
      </p:sp>
      <p:sp>
        <p:nvSpPr>
          <p:cNvPr id="5" name="页脚占位符 4"/>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12"/>
          </p:nvPr>
        </p:nvSpPr>
        <p:spPr/>
        <p:txBody>
          <a:bodyPr/>
          <a:lstStyle/>
          <a:p>
            <a:pPr lvl="0" eaLnBrk="1" hangingPunct="1">
              <a:buNone/>
            </a:pPr>
            <a:fld id="{9A0DB2DC-4C9A-4742-B13C-FB6460FD3503}" type="slidenum">
              <a:rPr lang="zh-CN" altLang="en-US" dirty="0">
                <a:cs typeface="Arial" panose="02080604020202020204" pitchFamily="34" charset="0"/>
              </a:rPr>
            </a:fld>
            <a:endParaRPr lang="zh-CN" altLang="en-US" dirty="0">
              <a:latin typeface="Calibri" panose="020F0502020204030204" pitchFamily="34" charset="0"/>
              <a:cs typeface="Arial" panose="0208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标题和内容">
    <p:bg>
      <p:bgPr>
        <a:solidFill>
          <a:schemeClr val="bg1"/>
        </a:solidFill>
        <a:effectLst/>
      </p:bgPr>
    </p:bg>
    <p:spTree>
      <p:nvGrpSpPr>
        <p:cNvPr id="1" name=""/>
        <p:cNvGrpSpPr/>
        <p:nvPr/>
      </p:nvGrpSpPr>
      <p:grpSpPr>
        <a:xfrm>
          <a:off x="0" y="0"/>
          <a:ext cx="0" cy="0"/>
          <a:chOff x="0" y="0"/>
          <a:chExt cx="0" cy="0"/>
        </a:xfrm>
      </p:grpSpPr>
      <p:sp>
        <p:nvSpPr>
          <p:cNvPr id="13" name="Text Box 8"/>
          <p:cNvSpPr txBox="true">
            <a:spLocks noChangeArrowheads="true"/>
          </p:cNvSpPr>
          <p:nvPr/>
        </p:nvSpPr>
        <p:spPr bwMode="auto">
          <a:xfrm>
            <a:off x="1223963" y="1592263"/>
            <a:ext cx="41402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055" tIns="29028" rIns="58055" bIns="29028">
            <a:spAutoFit/>
          </a:bodyPr>
          <a:lstStyle>
            <a:lvl1pPr defTabSz="1294130" eaLnBrk="0" hangingPunct="0">
              <a:defRPr sz="2800">
                <a:solidFill>
                  <a:schemeClr val="tx1"/>
                </a:solidFill>
                <a:latin typeface="Arial" panose="02080604020202020204" pitchFamily="34" charset="0"/>
                <a:ea typeface="宋体" panose="02010600030101010101" pitchFamily="2" charset="-122"/>
              </a:defRPr>
            </a:lvl1pPr>
            <a:lvl2pPr marL="742950" indent="-285750" defTabSz="1294130" eaLnBrk="0" hangingPunct="0">
              <a:defRPr sz="2800">
                <a:solidFill>
                  <a:schemeClr val="tx1"/>
                </a:solidFill>
                <a:latin typeface="Arial" panose="02080604020202020204" pitchFamily="34" charset="0"/>
                <a:ea typeface="宋体" panose="02010600030101010101" pitchFamily="2" charset="-122"/>
              </a:defRPr>
            </a:lvl2pPr>
            <a:lvl3pPr marL="1143000" indent="-228600" defTabSz="1294130" eaLnBrk="0" hangingPunct="0">
              <a:defRPr sz="2800">
                <a:solidFill>
                  <a:schemeClr val="tx1"/>
                </a:solidFill>
                <a:latin typeface="Arial" panose="02080604020202020204" pitchFamily="34" charset="0"/>
                <a:ea typeface="宋体" panose="02010600030101010101" pitchFamily="2" charset="-122"/>
              </a:defRPr>
            </a:lvl3pPr>
            <a:lvl4pPr marL="1600200" indent="-228600" defTabSz="1294130" eaLnBrk="0" hangingPunct="0">
              <a:defRPr sz="2800">
                <a:solidFill>
                  <a:schemeClr val="tx1"/>
                </a:solidFill>
                <a:latin typeface="Arial" panose="02080604020202020204" pitchFamily="34" charset="0"/>
                <a:ea typeface="宋体" panose="02010600030101010101" pitchFamily="2" charset="-122"/>
              </a:defRPr>
            </a:lvl4pPr>
            <a:lvl5pPr marL="2057400" indent="-228600" defTabSz="1294130" eaLnBrk="0" hangingPunct="0">
              <a:defRPr sz="2800">
                <a:solidFill>
                  <a:schemeClr val="tx1"/>
                </a:solidFill>
                <a:latin typeface="Arial" panose="02080604020202020204" pitchFamily="34" charset="0"/>
                <a:ea typeface="宋体" panose="02010600030101010101" pitchFamily="2" charset="-122"/>
              </a:defRPr>
            </a:lvl5pPr>
            <a:lvl6pPr marL="2514600" indent="-228600" defTabSz="1294130" eaLnBrk="0" fontAlgn="base" hangingPunct="0">
              <a:spcBef>
                <a:spcPct val="0"/>
              </a:spcBef>
              <a:spcAft>
                <a:spcPct val="0"/>
              </a:spcAft>
              <a:buFont typeface="Arial" panose="02080604020202020204" pitchFamily="34" charset="0"/>
              <a:defRPr sz="2800">
                <a:solidFill>
                  <a:schemeClr val="tx1"/>
                </a:solidFill>
                <a:latin typeface="Arial" panose="02080604020202020204" pitchFamily="34" charset="0"/>
                <a:ea typeface="宋体" panose="02010600030101010101" pitchFamily="2" charset="-122"/>
              </a:defRPr>
            </a:lvl6pPr>
            <a:lvl7pPr marL="2971800" indent="-228600" defTabSz="1294130" eaLnBrk="0" fontAlgn="base" hangingPunct="0">
              <a:spcBef>
                <a:spcPct val="0"/>
              </a:spcBef>
              <a:spcAft>
                <a:spcPct val="0"/>
              </a:spcAft>
              <a:buFont typeface="Arial" panose="02080604020202020204" pitchFamily="34" charset="0"/>
              <a:defRPr sz="2800">
                <a:solidFill>
                  <a:schemeClr val="tx1"/>
                </a:solidFill>
                <a:latin typeface="Arial" panose="02080604020202020204" pitchFamily="34" charset="0"/>
                <a:ea typeface="宋体" panose="02010600030101010101" pitchFamily="2" charset="-122"/>
              </a:defRPr>
            </a:lvl7pPr>
            <a:lvl8pPr marL="3429000" indent="-228600" defTabSz="1294130" eaLnBrk="0" fontAlgn="base" hangingPunct="0">
              <a:spcBef>
                <a:spcPct val="0"/>
              </a:spcBef>
              <a:spcAft>
                <a:spcPct val="0"/>
              </a:spcAft>
              <a:buFont typeface="Arial" panose="02080604020202020204" pitchFamily="34" charset="0"/>
              <a:defRPr sz="2800">
                <a:solidFill>
                  <a:schemeClr val="tx1"/>
                </a:solidFill>
                <a:latin typeface="Arial" panose="02080604020202020204" pitchFamily="34" charset="0"/>
                <a:ea typeface="宋体" panose="02010600030101010101" pitchFamily="2" charset="-122"/>
              </a:defRPr>
            </a:lvl8pPr>
            <a:lvl9pPr marL="3886200" indent="-228600" defTabSz="1294130" eaLnBrk="0" fontAlgn="base" hangingPunct="0">
              <a:spcBef>
                <a:spcPct val="0"/>
              </a:spcBef>
              <a:spcAft>
                <a:spcPct val="0"/>
              </a:spcAft>
              <a:buFont typeface="Arial" panose="02080604020202020204" pitchFamily="34" charset="0"/>
              <a:defRPr sz="2800">
                <a:solidFill>
                  <a:schemeClr val="tx1"/>
                </a:solidFill>
                <a:latin typeface="Arial" panose="02080604020202020204" pitchFamily="34" charset="0"/>
                <a:ea typeface="宋体" panose="02010600030101010101" pitchFamily="2" charset="-122"/>
              </a:defRPr>
            </a:lvl9pPr>
          </a:lstStyle>
          <a:p>
            <a:pPr marL="0" marR="0" lvl="0" indent="0" algn="l" defTabSz="1294130" rtl="0" eaLnBrk="1" fontAlgn="auto" latinLnBrk="0" hangingPunct="1">
              <a:lnSpc>
                <a:spcPct val="130000"/>
              </a:lnSpc>
              <a:spcBef>
                <a:spcPts val="0"/>
              </a:spcBef>
              <a:spcAft>
                <a:spcPts val="0"/>
              </a:spcAft>
              <a:buClrTx/>
              <a:buSzTx/>
              <a:buFontTx/>
              <a:buNone/>
              <a:defRPr/>
            </a:pPr>
            <a:r>
              <a:rPr kumimoji="0" lang="zh-CN" altLang="en-US" sz="3000" b="0" i="0" u="none" strike="noStrike" kern="1200" cap="none" spc="0" normalizeH="0" baseline="0" noProof="0" dirty="0">
                <a:ln>
                  <a:noFill/>
                </a:ln>
                <a:solidFill>
                  <a:srgbClr val="0062AD"/>
                </a:solidFill>
                <a:effectLst/>
                <a:uLnTx/>
                <a:uFillTx/>
                <a:latin typeface="微软雅黑" panose="020B0503020204020204" charset="-122"/>
                <a:ea typeface="微软雅黑" panose="020B0503020204020204" charset="-122"/>
                <a:cs typeface="+mn-cs"/>
              </a:rPr>
              <a:t>目 录</a:t>
            </a:r>
            <a:endParaRPr kumimoji="0" lang="en-US" altLang="zh-CN" sz="3200" b="0" i="0" u="none" strike="noStrike" kern="1200" cap="none" spc="0" normalizeH="0" baseline="0" noProof="0" dirty="0">
              <a:ln>
                <a:noFill/>
              </a:ln>
              <a:solidFill>
                <a:schemeClr val="bg1">
                  <a:lumMod val="75000"/>
                </a:schemeClr>
              </a:solidFill>
              <a:effectLst/>
              <a:uLnTx/>
              <a:uFillTx/>
              <a:latin typeface="Arial Black" panose="020B0A04020102020204" pitchFamily="34" charset="0"/>
              <a:ea typeface="宋体" panose="02010600030101010101" pitchFamily="2" charset="-122"/>
              <a:cs typeface="Arial" panose="02080604020202020204" pitchFamily="34" charset="0"/>
            </a:endParaRPr>
          </a:p>
        </p:txBody>
      </p:sp>
      <p:sp>
        <p:nvSpPr>
          <p:cNvPr id="9" name="内容占位符 2"/>
          <p:cNvSpPr>
            <a:spLocks noGrp="true"/>
          </p:cNvSpPr>
          <p:nvPr>
            <p:ph idx="1"/>
          </p:nvPr>
        </p:nvSpPr>
        <p:spPr>
          <a:xfrm>
            <a:off x="1259632" y="2600908"/>
            <a:ext cx="7309320" cy="3420380"/>
          </a:xfrm>
        </p:spPr>
        <p:txBody>
          <a:bodyPr>
            <a:normAutofit/>
          </a:bodyPr>
          <a:lstStyle>
            <a:lvl1pPr marL="0" indent="0">
              <a:lnSpc>
                <a:spcPct val="150000"/>
              </a:lnSpc>
              <a:buFontTx/>
              <a:buNone/>
              <a:defRPr sz="2400" b="0" baseline="0">
                <a:solidFill>
                  <a:srgbClr val="595757"/>
                </a:solidFill>
              </a:defRPr>
            </a:lvl1pPr>
            <a:lvl2pPr marL="457200" indent="0">
              <a:buFontTx/>
              <a:buNone/>
              <a:defRPr>
                <a:solidFill>
                  <a:srgbClr val="595757"/>
                </a:solidFill>
              </a:defRPr>
            </a:lvl2pPr>
            <a:lvl3pPr marL="914400" indent="0">
              <a:buFontTx/>
              <a:buNone/>
              <a:defRPr sz="2400">
                <a:solidFill>
                  <a:srgbClr val="595757"/>
                </a:solidFill>
              </a:defRPr>
            </a:lvl3pPr>
            <a:lvl4pPr marL="1371600" indent="0">
              <a:buFontTx/>
              <a:buNone/>
              <a:defRPr sz="2000">
                <a:solidFill>
                  <a:srgbClr val="595757"/>
                </a:solidFill>
              </a:defRPr>
            </a:lvl4pPr>
            <a:lvl5pPr marL="1828800" indent="0">
              <a:buFontTx/>
              <a:buNone/>
              <a:defRPr sz="1800">
                <a:solidFill>
                  <a:srgbClr val="595757"/>
                </a:solidFill>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p:txBody>
      </p:sp>
      <p:sp>
        <p:nvSpPr>
          <p:cNvPr id="14" name="日期占位符 3"/>
          <p:cNvSpPr>
            <a:spLocks noGrp="true"/>
          </p:cNvSpPr>
          <p:nvPr>
            <p:ph type="dt" sz="half" idx="2"/>
          </p:nvPr>
        </p:nvSpPr>
        <p:spPr>
          <a:xfrm>
            <a:off x="709613"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558D7FC-1818-410A-9CEB-649FE89E529A}" type="datetime1">
              <a:rPr kumimoji="0" lang="zh-CN" altLang="en-US" sz="1100" b="0" i="1" u="none" strike="noStrike" kern="1200" cap="none" spc="0" normalizeH="0" baseline="0" noProof="0">
                <a:ln>
                  <a:noFill/>
                </a:ln>
                <a:solidFill>
                  <a:srgbClr val="00B0F0"/>
                </a:solidFill>
                <a:effectLst/>
                <a:uLnTx/>
                <a:uFillTx/>
                <a:latin typeface="Arial" panose="02080604020202020204" pitchFamily="34" charset="0"/>
                <a:ea typeface="+mn-ea"/>
                <a:cs typeface="Arial" panose="0208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80604020202020204" pitchFamily="34" charset="0"/>
              <a:ea typeface="+mn-ea"/>
              <a:cs typeface="Arial" panose="02080604020202020204" pitchFamily="34" charset="0"/>
            </a:endParaRPr>
          </a:p>
        </p:txBody>
      </p:sp>
      <p:sp>
        <p:nvSpPr>
          <p:cNvPr id="15" name="页脚占位符 4"/>
          <p:cNvSpPr>
            <a:spLocks noGrp="true"/>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灯片编号占位符 5"/>
          <p:cNvSpPr>
            <a:spLocks noGrp="true"/>
          </p:cNvSpPr>
          <p:nvPr>
            <p:ph type="sldNum" sz="quarter" idx="4"/>
          </p:nvPr>
        </p:nvSpPr>
        <p:spPr>
          <a:xfrm>
            <a:off x="6516688" y="6356350"/>
            <a:ext cx="2133600" cy="365125"/>
          </a:xfrm>
          <a:prstGeom prst="rect">
            <a:avLst/>
          </a:prstGeom>
        </p:spPr>
        <p:txBody>
          <a:bodyPr vert="horz" wrap="square" lIns="91440" tIns="45720" rIns="91440" bIns="45720" numCol="1" anchor="ctr" anchorCtr="false" compatLnSpc="true"/>
          <a:lstStyle/>
          <a:p>
            <a:pPr algn="r" eaLnBrk="1" hangingPunct="1">
              <a:buNone/>
            </a:pPr>
            <a:fld id="{9A0DB2DC-4C9A-4742-B13C-FB6460FD3503}" type="slidenum">
              <a:rPr lang="zh-CN" altLang="en-US" dirty="0">
                <a:latin typeface="Arial" panose="02080604020202020204" pitchFamily="34" charset="0"/>
                <a:cs typeface="Arial" panose="02080604020202020204" pitchFamily="34" charset="0"/>
              </a:rPr>
            </a:fld>
            <a:endParaRPr lang="zh-CN" altLang="en-US" dirty="0">
              <a:latin typeface="Arial" panose="02080604020202020204" pitchFamily="34" charset="0"/>
              <a:ea typeface="Arial" panose="02080604020202020204" pitchFamily="34" charset="0"/>
              <a:cs typeface="Arial" panose="0208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节标题">
    <p:bg>
      <p:bgPr>
        <a:solidFill>
          <a:schemeClr val="bg1"/>
        </a:solidFill>
        <a:effectLst/>
      </p:bgPr>
    </p:bg>
    <p:spTree>
      <p:nvGrpSpPr>
        <p:cNvPr id="1" name=""/>
        <p:cNvGrpSpPr/>
        <p:nvPr/>
      </p:nvGrpSpPr>
      <p:grpSpPr>
        <a:xfrm>
          <a:off x="0" y="0"/>
          <a:ext cx="0" cy="0"/>
          <a:chOff x="0" y="0"/>
          <a:chExt cx="0" cy="0"/>
        </a:xfrm>
      </p:grpSpPr>
      <p:grpSp>
        <p:nvGrpSpPr>
          <p:cNvPr id="4098" name="组合 13"/>
          <p:cNvGrpSpPr/>
          <p:nvPr/>
        </p:nvGrpSpPr>
        <p:grpSpPr>
          <a:xfrm>
            <a:off x="-17462" y="3000375"/>
            <a:ext cx="9159875" cy="3857625"/>
            <a:chOff x="-26775" y="3348455"/>
            <a:chExt cx="14427135" cy="72000"/>
          </a:xfrm>
        </p:grpSpPr>
        <p:sp>
          <p:nvSpPr>
            <p:cNvPr id="2" name="矩形 14"/>
            <p:cNvSpPr>
              <a:spLocks noChangeArrowheads="true"/>
            </p:cNvSpPr>
            <p:nvPr/>
          </p:nvSpPr>
          <p:spPr bwMode="auto">
            <a:xfrm>
              <a:off x="383287" y="3348455"/>
              <a:ext cx="1305193" cy="72000"/>
            </a:xfrm>
            <a:prstGeom prst="rect">
              <a:avLst/>
            </a:prstGeom>
            <a:solidFill>
              <a:srgbClr val="00A073"/>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矩形 15"/>
            <p:cNvSpPr>
              <a:spLocks noChangeArrowheads="true"/>
            </p:cNvSpPr>
            <p:nvPr/>
          </p:nvSpPr>
          <p:spPr bwMode="auto">
            <a:xfrm>
              <a:off x="1795995" y="3348455"/>
              <a:ext cx="1305193" cy="72000"/>
            </a:xfrm>
            <a:prstGeom prst="rect">
              <a:avLst/>
            </a:prstGeom>
            <a:solidFill>
              <a:srgbClr val="0062AD"/>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矩形 16"/>
            <p:cNvSpPr>
              <a:spLocks noChangeArrowheads="true"/>
            </p:cNvSpPr>
            <p:nvPr/>
          </p:nvSpPr>
          <p:spPr bwMode="auto">
            <a:xfrm>
              <a:off x="2341076" y="3348455"/>
              <a:ext cx="12059284" cy="72000"/>
            </a:xfrm>
            <a:prstGeom prst="rect">
              <a:avLst/>
            </a:prstGeom>
            <a:solidFill>
              <a:srgbClr val="00479D"/>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 name="矩形 17"/>
            <p:cNvSpPr>
              <a:spLocks noChangeArrowheads="true"/>
            </p:cNvSpPr>
            <p:nvPr/>
          </p:nvSpPr>
          <p:spPr bwMode="auto">
            <a:xfrm>
              <a:off x="-26775" y="3348455"/>
              <a:ext cx="1152671" cy="72000"/>
            </a:xfrm>
            <a:prstGeom prst="rect">
              <a:avLst/>
            </a:prstGeom>
            <a:solidFill>
              <a:srgbClr val="00819C"/>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sp>
        <p:nvSpPr>
          <p:cNvPr id="18" name="Rectangle 9"/>
          <p:cNvSpPr>
            <a:spLocks noChangeArrowheads="true"/>
          </p:cNvSpPr>
          <p:nvPr/>
        </p:nvSpPr>
        <p:spPr bwMode="auto">
          <a:xfrm>
            <a:off x="-73025" y="6315075"/>
            <a:ext cx="92170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055" tIns="29028" rIns="58055" bIns="29028">
            <a:spAutoFit/>
          </a:bodyPr>
          <a:lstStyle>
            <a:lvl1pPr defTabSz="821055">
              <a:defRPr>
                <a:solidFill>
                  <a:schemeClr val="tx1"/>
                </a:solidFill>
                <a:latin typeface="Calibri" panose="020F0502020204030204" pitchFamily="34" charset="0"/>
                <a:ea typeface="宋体" panose="02010600030101010101" pitchFamily="2" charset="-122"/>
              </a:defRPr>
            </a:lvl1pPr>
            <a:lvl2pPr marL="742950" indent="-285750" defTabSz="821055">
              <a:defRPr>
                <a:solidFill>
                  <a:schemeClr val="tx1"/>
                </a:solidFill>
                <a:latin typeface="Calibri" panose="020F0502020204030204" pitchFamily="34" charset="0"/>
                <a:ea typeface="宋体" panose="02010600030101010101" pitchFamily="2" charset="-122"/>
              </a:defRPr>
            </a:lvl2pPr>
            <a:lvl3pPr marL="1143000" indent="-228600" defTabSz="821055">
              <a:defRPr>
                <a:solidFill>
                  <a:schemeClr val="tx1"/>
                </a:solidFill>
                <a:latin typeface="Calibri" panose="020F0502020204030204" pitchFamily="34" charset="0"/>
                <a:ea typeface="宋体" panose="02010600030101010101" pitchFamily="2" charset="-122"/>
              </a:defRPr>
            </a:lvl3pPr>
            <a:lvl4pPr marL="1600200" indent="-228600" defTabSz="821055">
              <a:defRPr>
                <a:solidFill>
                  <a:schemeClr val="tx1"/>
                </a:solidFill>
                <a:latin typeface="Calibri" panose="020F0502020204030204" pitchFamily="34" charset="0"/>
                <a:ea typeface="宋体" panose="02010600030101010101" pitchFamily="2" charset="-122"/>
              </a:defRPr>
            </a:lvl4pPr>
            <a:lvl5pPr marL="2057400" indent="-228600" defTabSz="821055">
              <a:defRPr>
                <a:solidFill>
                  <a:schemeClr val="tx1"/>
                </a:solidFill>
                <a:latin typeface="Calibri" panose="020F0502020204030204" pitchFamily="34" charset="0"/>
                <a:ea typeface="宋体" panose="02010600030101010101" pitchFamily="2" charset="-122"/>
              </a:defRPr>
            </a:lvl5pPr>
            <a:lvl6pPr marL="2514600" indent="-228600" defTabSz="8210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210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210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210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821055"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rPr>
              <a:t>北京华宇信息技术有限公司  </a:t>
            </a:r>
            <a:r>
              <a:rPr kumimoji="0" lang="en-US" altLang="zh-CN" sz="800" b="0" i="0" u="none" strike="noStrike" kern="1200" cap="none" spc="0" normalizeH="0" baseline="0" noProof="0">
                <a:ln>
                  <a:noFill/>
                </a:ln>
                <a:solidFill>
                  <a:schemeClr val="bg1"/>
                </a:solidFill>
                <a:effectLst/>
                <a:uLnTx/>
                <a:uFillTx/>
                <a:latin typeface="Arial" panose="02080604020202020204" pitchFamily="34" charset="0"/>
                <a:ea typeface="微软雅黑" panose="020B0503020204020204" charset="-122"/>
                <a:cs typeface="Arial" panose="02080604020202020204" pitchFamily="34" charset="0"/>
              </a:rPr>
              <a:t>BEIJING THUNISOFT INFORMATION TECHNOLOGY CORPORATION LIMITED</a:t>
            </a:r>
            <a:endParaRPr kumimoji="0" lang="zh-CN" altLang="en-US" sz="800" b="0" i="0" u="none" strike="noStrike" kern="1200" cap="none" spc="0" normalizeH="0" baseline="0" noProof="0">
              <a:ln>
                <a:noFill/>
              </a:ln>
              <a:solidFill>
                <a:schemeClr val="bg1"/>
              </a:solidFill>
              <a:effectLst/>
              <a:uLnTx/>
              <a:uFillTx/>
              <a:latin typeface="Arial" panose="02080604020202020204" pitchFamily="34" charset="0"/>
              <a:ea typeface="微软雅黑" panose="020B0503020204020204" charset="-122"/>
              <a:cs typeface="Arial" panose="02080604020202020204" pitchFamily="34" charset="0"/>
            </a:endParaRPr>
          </a:p>
        </p:txBody>
      </p:sp>
      <p:pic>
        <p:nvPicPr>
          <p:cNvPr id="4100" name="Picture 10" descr="竖版LOGO"/>
          <p:cNvPicPr>
            <a:picLocks noChangeAspect="true"/>
          </p:cNvPicPr>
          <p:nvPr/>
        </p:nvPicPr>
        <p:blipFill>
          <a:blip r:embed="rId2"/>
          <a:stretch>
            <a:fillRect/>
          </a:stretch>
        </p:blipFill>
        <p:spPr>
          <a:xfrm>
            <a:off x="3629025" y="650875"/>
            <a:ext cx="1828800" cy="1663700"/>
          </a:xfrm>
          <a:prstGeom prst="rect">
            <a:avLst/>
          </a:prstGeom>
          <a:noFill/>
          <a:ln w="9525">
            <a:noFill/>
          </a:ln>
        </p:spPr>
      </p:pic>
      <p:sp>
        <p:nvSpPr>
          <p:cNvPr id="14" name="标题 1"/>
          <p:cNvSpPr>
            <a:spLocks noGrp="true"/>
          </p:cNvSpPr>
          <p:nvPr>
            <p:ph type="title"/>
          </p:nvPr>
        </p:nvSpPr>
        <p:spPr>
          <a:xfrm>
            <a:off x="1" y="3989946"/>
            <a:ext cx="9144000" cy="953508"/>
          </a:xfrm>
        </p:spPr>
        <p:txBody>
          <a:bodyPr anchor="t">
            <a:noAutofit/>
          </a:bodyPr>
          <a:lstStyle>
            <a:lvl1pPr algn="ctr">
              <a:defRPr sz="6000" b="0" cap="all">
                <a:solidFill>
                  <a:schemeClr val="bg1"/>
                </a:solidFill>
                <a:latin typeface="方正兰亭纤黑_GBK" pitchFamily="2" charset="-122"/>
                <a:ea typeface="方正兰亭纤黑_GBK" pitchFamily="2" charset="-122"/>
              </a:defRPr>
            </a:lvl1pPr>
          </a:lstStyle>
          <a:p>
            <a:r>
              <a:rPr lang="zh-CN" altLang="en-US"/>
              <a:t>单击此处编辑母版标题样式</a:t>
            </a:r>
            <a:endParaRPr lang="zh-CN" alt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true"/>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80604020202020204" pitchFamily="34" charset="0"/>
                <a:ea typeface="+mn-ea"/>
                <a:cs typeface="Arial" panose="0208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80604020202020204" pitchFamily="34" charset="0"/>
              <a:ea typeface="+mn-ea"/>
              <a:cs typeface="Arial" panose="02080604020202020204" pitchFamily="34" charset="0"/>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true"/>
          </p:cNvSpPr>
          <p:nvPr>
            <p:ph type="sldNum" sz="quarter" idx="12"/>
          </p:nvPr>
        </p:nvSpPr>
        <p:spPr/>
        <p:txBody>
          <a:bodyPr/>
          <a:lstStyle/>
          <a:p>
            <a:pPr lvl="0" eaLnBrk="1" hangingPunct="1">
              <a:buNone/>
            </a:pPr>
            <a:fld id="{9A0DB2DC-4C9A-4742-B13C-FB6460FD3503}" type="slidenum">
              <a:rPr lang="zh-CN" altLang="en-US" dirty="0">
                <a:cs typeface="Arial" panose="02080604020202020204" pitchFamily="34" charset="0"/>
              </a:rPr>
            </a:fld>
            <a:endParaRPr lang="zh-CN" altLang="en-US" dirty="0">
              <a:latin typeface="Calibri" panose="020F0502020204030204" pitchFamily="34" charset="0"/>
              <a:cs typeface="Arial" panose="0208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true"/>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true"/>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true"/>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80604020202020204" pitchFamily="34" charset="0"/>
                <a:ea typeface="+mn-ea"/>
                <a:cs typeface="Arial" panose="0208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80604020202020204" pitchFamily="34" charset="0"/>
              <a:ea typeface="+mn-ea"/>
              <a:cs typeface="Arial" panose="02080604020202020204" pitchFamily="34" charset="0"/>
            </a:endParaRPr>
          </a:p>
        </p:txBody>
      </p:sp>
      <p:sp>
        <p:nvSpPr>
          <p:cNvPr id="8" name="页脚占位符 7"/>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true"/>
          </p:cNvSpPr>
          <p:nvPr>
            <p:ph type="sldNum" sz="quarter" idx="12"/>
          </p:nvPr>
        </p:nvSpPr>
        <p:spPr/>
        <p:txBody>
          <a:bodyPr/>
          <a:lstStyle/>
          <a:p>
            <a:pPr lvl="0" eaLnBrk="1" hangingPunct="1">
              <a:buNone/>
            </a:pPr>
            <a:fld id="{9A0DB2DC-4C9A-4742-B13C-FB6460FD3503}" type="slidenum">
              <a:rPr lang="zh-CN" altLang="en-US" dirty="0">
                <a:cs typeface="Arial" panose="02080604020202020204" pitchFamily="34" charset="0"/>
              </a:rPr>
            </a:fld>
            <a:endParaRPr lang="zh-CN" altLang="en-US" dirty="0">
              <a:latin typeface="Calibri" panose="020F0502020204030204" pitchFamily="34" charset="0"/>
              <a:cs typeface="Arial" panose="0208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80604020202020204" pitchFamily="34" charset="0"/>
                <a:ea typeface="+mn-ea"/>
                <a:cs typeface="Arial" panose="0208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80604020202020204" pitchFamily="34" charset="0"/>
              <a:ea typeface="+mn-ea"/>
              <a:cs typeface="Arial" panose="02080604020202020204" pitchFamily="34" charset="0"/>
            </a:endParaRPr>
          </a:p>
        </p:txBody>
      </p:sp>
      <p:sp>
        <p:nvSpPr>
          <p:cNvPr id="4" name="页脚占位符 3"/>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true"/>
          </p:cNvSpPr>
          <p:nvPr>
            <p:ph type="sldNum" sz="quarter" idx="12"/>
          </p:nvPr>
        </p:nvSpPr>
        <p:spPr/>
        <p:txBody>
          <a:bodyPr/>
          <a:lstStyle/>
          <a:p>
            <a:pPr lvl="0" eaLnBrk="1" hangingPunct="1">
              <a:buNone/>
            </a:pPr>
            <a:fld id="{9A0DB2DC-4C9A-4742-B13C-FB6460FD3503}" type="slidenum">
              <a:rPr lang="zh-CN" altLang="en-US" dirty="0">
                <a:cs typeface="Arial" panose="02080604020202020204" pitchFamily="34" charset="0"/>
              </a:rPr>
            </a:fld>
            <a:endParaRPr lang="zh-CN" altLang="en-US" dirty="0">
              <a:latin typeface="Calibri" panose="020F0502020204030204" pitchFamily="34" charset="0"/>
              <a:cs typeface="Arial" panose="0208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80604020202020204" pitchFamily="34" charset="0"/>
                <a:ea typeface="+mn-ea"/>
                <a:cs typeface="Arial" panose="0208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80604020202020204" pitchFamily="34" charset="0"/>
              <a:ea typeface="+mn-ea"/>
              <a:cs typeface="Arial" panose="02080604020202020204" pitchFamily="34" charset="0"/>
            </a:endParaRPr>
          </a:p>
        </p:txBody>
      </p:sp>
      <p:sp>
        <p:nvSpPr>
          <p:cNvPr id="3" name="页脚占位符 2"/>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true"/>
          </p:cNvSpPr>
          <p:nvPr>
            <p:ph type="sldNum" sz="quarter" idx="12"/>
          </p:nvPr>
        </p:nvSpPr>
        <p:spPr/>
        <p:txBody>
          <a:bodyPr/>
          <a:lstStyle/>
          <a:p>
            <a:pPr lvl="0" eaLnBrk="1" hangingPunct="1">
              <a:buNone/>
            </a:pPr>
            <a:fld id="{9A0DB2DC-4C9A-4742-B13C-FB6460FD3503}" type="slidenum">
              <a:rPr lang="zh-CN" altLang="en-US" dirty="0">
                <a:cs typeface="Arial" panose="02080604020202020204" pitchFamily="34" charset="0"/>
              </a:rPr>
            </a:fld>
            <a:endParaRPr lang="zh-CN" altLang="en-US" dirty="0">
              <a:latin typeface="Calibri" panose="020F0502020204030204" pitchFamily="34" charset="0"/>
              <a:cs typeface="Arial" panose="0208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true"/>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true"/>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80604020202020204" pitchFamily="34" charset="0"/>
                <a:ea typeface="+mn-ea"/>
                <a:cs typeface="Arial" panose="0208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80604020202020204" pitchFamily="34" charset="0"/>
              <a:ea typeface="+mn-ea"/>
              <a:cs typeface="Arial" panose="02080604020202020204" pitchFamily="34" charset="0"/>
            </a:endParaRPr>
          </a:p>
        </p:txBody>
      </p:sp>
      <p:sp>
        <p:nvSpPr>
          <p:cNvPr id="6" name="页脚占位符 5"/>
          <p:cNvSpPr>
            <a:spLocks noGrp="true"/>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true"/>
          </p:cNvSpPr>
          <p:nvPr>
            <p:ph type="sldNum" sz="quarter" idx="12"/>
          </p:nvPr>
        </p:nvSpPr>
        <p:spPr/>
        <p:txBody>
          <a:bodyPr/>
          <a:lstStyle/>
          <a:p>
            <a:pPr lvl="0" eaLnBrk="1" hangingPunct="1">
              <a:buNone/>
            </a:pPr>
            <a:fld id="{9A0DB2DC-4C9A-4742-B13C-FB6460FD3503}" type="slidenum">
              <a:rPr lang="zh-CN" altLang="en-US" dirty="0">
                <a:cs typeface="Arial" panose="02080604020202020204" pitchFamily="34" charset="0"/>
              </a:rPr>
            </a:fld>
            <a:endParaRPr lang="zh-CN" altLang="en-US" dirty="0">
              <a:latin typeface="Calibri" panose="020F0502020204030204" pitchFamily="34" charset="0"/>
              <a:cs typeface="Arial" panose="0208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true"/>
          </p:cNvSpPr>
          <p:nvPr>
            <p:ph type="title"/>
          </p:nvPr>
        </p:nvSpPr>
        <p:spPr>
          <a:xfrm>
            <a:off x="719138" y="150813"/>
            <a:ext cx="5473700" cy="490537"/>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true"/>
          </p:cNvSpPr>
          <p:nvPr>
            <p:ph type="body" idx="1"/>
          </p:nvPr>
        </p:nvSpPr>
        <p:spPr>
          <a:xfrm>
            <a:off x="719138" y="981075"/>
            <a:ext cx="7848600" cy="5327650"/>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a:p>
            <a:pPr lvl="4"/>
            <a:endParaRPr lang="en-US" altLang="zh-CN" dirty="0"/>
          </a:p>
          <a:p>
            <a:pPr lvl="4"/>
            <a:endParaRPr lang="zh-CN" altLang="en-US" dirty="0"/>
          </a:p>
        </p:txBody>
      </p:sp>
      <p:sp>
        <p:nvSpPr>
          <p:cNvPr id="4" name="日期占位符 3"/>
          <p:cNvSpPr>
            <a:spLocks noGrp="true"/>
          </p:cNvSpPr>
          <p:nvPr>
            <p:ph type="dt" sz="half" idx="2"/>
          </p:nvPr>
        </p:nvSpPr>
        <p:spPr>
          <a:xfrm>
            <a:off x="709613"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100" i="1">
                <a:solidFill>
                  <a:srgbClr val="00B0F0"/>
                </a:solidFill>
                <a:latin typeface="Arial" panose="02080604020202020204" pitchFamily="34" charset="0"/>
                <a:ea typeface="+mn-ea"/>
                <a:cs typeface="Arial" panose="0208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F6FC429-F201-40A4-8DFB-9290F6026A91}" type="datetime1">
              <a:rPr kumimoji="0" lang="zh-CN" altLang="en-US" sz="1100" b="0" i="1" u="none" strike="noStrike" kern="1200" cap="none" spc="0" normalizeH="0" baseline="0" noProof="0">
                <a:ln>
                  <a:noFill/>
                </a:ln>
                <a:solidFill>
                  <a:srgbClr val="00B0F0"/>
                </a:solidFill>
                <a:effectLst/>
                <a:uLnTx/>
                <a:uFillTx/>
                <a:latin typeface="Arial" panose="02080604020202020204" pitchFamily="34" charset="0"/>
                <a:ea typeface="+mn-ea"/>
                <a:cs typeface="Arial" panose="02080604020202020204" pitchFamily="34" charset="0"/>
              </a:rPr>
            </a:fld>
            <a:endParaRPr kumimoji="0" lang="zh-CN" altLang="en-US" sz="1100" b="0" i="1" u="none" strike="noStrike" kern="1200" cap="none" spc="0" normalizeH="0" baseline="0" noProof="0" dirty="0">
              <a:ln>
                <a:noFill/>
              </a:ln>
              <a:solidFill>
                <a:srgbClr val="00B0F0"/>
              </a:solidFill>
              <a:effectLst/>
              <a:uLnTx/>
              <a:uFillTx/>
              <a:latin typeface="Arial" panose="02080604020202020204" pitchFamily="34" charset="0"/>
              <a:ea typeface="+mn-ea"/>
              <a:cs typeface="Arial" panose="02080604020202020204" pitchFamily="34" charset="0"/>
            </a:endParaRPr>
          </a:p>
        </p:txBody>
      </p:sp>
      <p:sp>
        <p:nvSpPr>
          <p:cNvPr id="5" name="页脚占位符 4"/>
          <p:cNvSpPr>
            <a:spLocks noGrp="true"/>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true"/>
          </p:cNvSpPr>
          <p:nvPr>
            <p:ph type="sldNum" sz="quarter" idx="4"/>
          </p:nvPr>
        </p:nvSpPr>
        <p:spPr>
          <a:xfrm>
            <a:off x="6516688" y="6356350"/>
            <a:ext cx="2133600" cy="365125"/>
          </a:xfrm>
          <a:prstGeom prst="rect">
            <a:avLst/>
          </a:prstGeom>
        </p:spPr>
        <p:txBody>
          <a:bodyPr vert="horz" wrap="square" lIns="91440" tIns="45720" rIns="91440" bIns="45720" numCol="1" anchor="ctr" anchorCtr="false" compatLnSpc="true"/>
          <a:lstStyle>
            <a:lvl1pPr algn="r">
              <a:defRPr sz="1100" i="1">
                <a:solidFill>
                  <a:srgbClr val="00B0F0"/>
                </a:solidFill>
                <a:latin typeface="Arial" panose="02080604020202020204" pitchFamily="34" charset="0"/>
              </a:defRPr>
            </a:lvl1pPr>
          </a:lstStyle>
          <a:p>
            <a:pPr lvl="0" eaLnBrk="1" hangingPunct="1">
              <a:buNone/>
            </a:pPr>
            <a:fld id="{9A0DB2DC-4C9A-4742-B13C-FB6460FD3503}" type="slidenum">
              <a:rPr lang="zh-CN" altLang="en-US" dirty="0">
                <a:cs typeface="Arial" panose="02080604020202020204" pitchFamily="34" charset="0"/>
              </a:rPr>
            </a:fld>
            <a:endParaRPr lang="zh-CN" altLang="en-US" dirty="0">
              <a:latin typeface="Calibri" panose="020F0502020204030204" pitchFamily="34" charset="0"/>
              <a:cs typeface="Arial" panose="02080604020202020204" pitchFamily="34" charset="0"/>
            </a:endParaRPr>
          </a:p>
        </p:txBody>
      </p:sp>
      <p:grpSp>
        <p:nvGrpSpPr>
          <p:cNvPr id="1031" name="组合 7"/>
          <p:cNvGrpSpPr/>
          <p:nvPr/>
        </p:nvGrpSpPr>
        <p:grpSpPr>
          <a:xfrm>
            <a:off x="0" y="742950"/>
            <a:ext cx="9144000" cy="46038"/>
            <a:chOff x="0" y="1440235"/>
            <a:chExt cx="14401800" cy="72000"/>
          </a:xfrm>
        </p:grpSpPr>
        <p:sp>
          <p:nvSpPr>
            <p:cNvPr id="1033" name="矩形 8"/>
            <p:cNvSpPr>
              <a:spLocks noChangeArrowheads="true"/>
            </p:cNvSpPr>
            <p:nvPr/>
          </p:nvSpPr>
          <p:spPr bwMode="auto">
            <a:xfrm>
              <a:off x="652582" y="1440235"/>
              <a:ext cx="1305163" cy="72000"/>
            </a:xfrm>
            <a:prstGeom prst="rect">
              <a:avLst/>
            </a:prstGeom>
            <a:solidFill>
              <a:srgbClr val="00A073"/>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4" name="矩形 9"/>
            <p:cNvSpPr>
              <a:spLocks noChangeArrowheads="true"/>
            </p:cNvSpPr>
            <p:nvPr/>
          </p:nvSpPr>
          <p:spPr bwMode="auto">
            <a:xfrm>
              <a:off x="2067759" y="1440235"/>
              <a:ext cx="1305163" cy="72000"/>
            </a:xfrm>
            <a:prstGeom prst="rect">
              <a:avLst/>
            </a:prstGeom>
            <a:solidFill>
              <a:srgbClr val="0062AD"/>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5" name="矩形 10"/>
            <p:cNvSpPr>
              <a:spLocks noChangeArrowheads="true"/>
            </p:cNvSpPr>
            <p:nvPr/>
          </p:nvSpPr>
          <p:spPr bwMode="auto">
            <a:xfrm>
              <a:off x="2880360" y="1440235"/>
              <a:ext cx="11521440" cy="72000"/>
            </a:xfrm>
            <a:prstGeom prst="rect">
              <a:avLst/>
            </a:prstGeom>
            <a:solidFill>
              <a:srgbClr val="00479D"/>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6" name="矩形 11"/>
            <p:cNvSpPr>
              <a:spLocks noChangeArrowheads="true"/>
            </p:cNvSpPr>
            <p:nvPr/>
          </p:nvSpPr>
          <p:spPr bwMode="auto">
            <a:xfrm>
              <a:off x="0" y="1440235"/>
              <a:ext cx="1305163" cy="72000"/>
            </a:xfrm>
            <a:prstGeom prst="rect">
              <a:avLst/>
            </a:prstGeom>
            <a:solidFill>
              <a:srgbClr val="00819C"/>
            </a:solidFill>
            <a:ln>
              <a:noFill/>
            </a:ln>
            <a:extLst>
              <a:ext uri="{91240B29-F687-4F45-9708-019B960494DF}">
                <a14:hiddenLine xmlns:a14="http://schemas.microsoft.com/office/drawing/2010/main" w="9525">
                  <a:solidFill>
                    <a:srgbClr val="000000"/>
                  </a:solidFill>
                  <a:round/>
                </a14:hiddenLine>
              </a:ext>
            </a:extLst>
          </p:spPr>
          <p:txBody>
            <a:bodyPr/>
            <a:lstStyle>
              <a:lvl1pPr defTabSz="579755">
                <a:defRPr>
                  <a:solidFill>
                    <a:schemeClr val="tx1"/>
                  </a:solidFill>
                  <a:latin typeface="Calibri" panose="020F0502020204030204" pitchFamily="34" charset="0"/>
                  <a:ea typeface="宋体" panose="02010600030101010101" pitchFamily="2" charset="-122"/>
                </a:defRPr>
              </a:lvl1pPr>
              <a:lvl2pPr marL="742950" indent="-285750" defTabSz="579755">
                <a:defRPr>
                  <a:solidFill>
                    <a:schemeClr val="tx1"/>
                  </a:solidFill>
                  <a:latin typeface="Calibri" panose="020F0502020204030204" pitchFamily="34" charset="0"/>
                  <a:ea typeface="宋体" panose="02010600030101010101" pitchFamily="2" charset="-122"/>
                </a:defRPr>
              </a:lvl2pPr>
              <a:lvl3pPr marL="1143000" indent="-228600" defTabSz="579755">
                <a:defRPr>
                  <a:solidFill>
                    <a:schemeClr val="tx1"/>
                  </a:solidFill>
                  <a:latin typeface="Calibri" panose="020F0502020204030204" pitchFamily="34" charset="0"/>
                  <a:ea typeface="宋体" panose="02010600030101010101" pitchFamily="2" charset="-122"/>
                </a:defRPr>
              </a:lvl3pPr>
              <a:lvl4pPr marL="1600200" indent="-228600" defTabSz="579755">
                <a:defRPr>
                  <a:solidFill>
                    <a:schemeClr val="tx1"/>
                  </a:solidFill>
                  <a:latin typeface="Calibri" panose="020F0502020204030204" pitchFamily="34" charset="0"/>
                  <a:ea typeface="宋体" panose="02010600030101010101" pitchFamily="2" charset="-122"/>
                </a:defRPr>
              </a:lvl4pPr>
              <a:lvl5pPr marL="2057400" indent="-228600" defTabSz="579755">
                <a:defRPr>
                  <a:solidFill>
                    <a:schemeClr val="tx1"/>
                  </a:solidFill>
                  <a:latin typeface="Calibri" panose="020F0502020204030204" pitchFamily="34" charset="0"/>
                  <a:ea typeface="宋体" panose="02010600030101010101" pitchFamily="2" charset="-122"/>
                </a:defRPr>
              </a:lvl5pPr>
              <a:lvl6pPr marL="25146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79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579755"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pic>
        <p:nvPicPr>
          <p:cNvPr id="1032" name="Picture 7" descr="彩色logo"/>
          <p:cNvPicPr>
            <a:picLocks noChangeAspect="true"/>
          </p:cNvPicPr>
          <p:nvPr/>
        </p:nvPicPr>
        <p:blipFill>
          <a:blip r:embed="rId13"/>
          <a:stretch>
            <a:fillRect/>
          </a:stretch>
        </p:blipFill>
        <p:spPr>
          <a:xfrm>
            <a:off x="7132638" y="136525"/>
            <a:ext cx="1327150" cy="503238"/>
          </a:xfrm>
          <a:prstGeom prst="rect">
            <a:avLst/>
          </a:prstGeom>
          <a:noFill/>
          <a:ln w="9525">
            <a:noFill/>
          </a:ln>
        </p:spPr>
      </p:pic>
      <p:pic>
        <p:nvPicPr>
          <p:cNvPr id="13" name="Picture 38" descr="1"/>
          <p:cNvPicPr>
            <a:picLocks noChangeAspect="true" noChangeArrowheads="true"/>
          </p:cNvPicPr>
          <p:nvPr userDrawn="true"/>
        </p:nvPicPr>
        <p:blipFill>
          <a:blip r:embed="rId14" cstate="print"/>
          <a:srcRect/>
          <a:stretch>
            <a:fillRect/>
          </a:stretch>
        </p:blipFill>
        <p:spPr bwMode="auto">
          <a:xfrm>
            <a:off x="0" y="6742113"/>
            <a:ext cx="9144000" cy="142875"/>
          </a:xfrm>
          <a:prstGeom prst="rect">
            <a:avLst/>
          </a:prstGeom>
          <a:noFill/>
          <a:ln w="9525">
            <a:noFill/>
            <a:miter lim="800000"/>
            <a:headEnd/>
            <a:tailEnd/>
          </a:ln>
        </p:spPr>
      </p:pic>
      <p:pic>
        <p:nvPicPr>
          <p:cNvPr id="14" name="Picture 39" descr="1"/>
          <p:cNvPicPr>
            <a:picLocks noChangeAspect="true" noChangeArrowheads="true"/>
          </p:cNvPicPr>
          <p:nvPr userDrawn="true"/>
        </p:nvPicPr>
        <p:blipFill>
          <a:blip r:embed="rId14" cstate="print"/>
          <a:srcRect/>
          <a:stretch>
            <a:fillRect/>
          </a:stretch>
        </p:blipFill>
        <p:spPr bwMode="auto">
          <a:xfrm>
            <a:off x="0" y="-26988"/>
            <a:ext cx="9180513" cy="698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txStyles>
    <p:titleStyle>
      <a:lvl1pPr algn="l" rtl="0" eaLnBrk="1" fontAlgn="base" hangingPunct="1">
        <a:spcBef>
          <a:spcPct val="0"/>
        </a:spcBef>
        <a:spcAft>
          <a:spcPct val="0"/>
        </a:spcAft>
        <a:defRPr sz="3000" kern="1200">
          <a:solidFill>
            <a:srgbClr val="595757"/>
          </a:solidFill>
          <a:latin typeface="微软雅黑" panose="020B0503020204020204" charset="-122"/>
          <a:ea typeface="微软雅黑" panose="020B0503020204020204" charset="-122"/>
          <a:cs typeface="+mj-cs"/>
        </a:defRPr>
      </a:lvl1pPr>
      <a:lvl2pPr algn="l" rtl="0" eaLnBrk="1" fontAlgn="base" hangingPunct="1">
        <a:spcBef>
          <a:spcPct val="0"/>
        </a:spcBef>
        <a:spcAft>
          <a:spcPct val="0"/>
        </a:spcAft>
        <a:defRPr sz="3000">
          <a:solidFill>
            <a:srgbClr val="595757"/>
          </a:solidFill>
          <a:latin typeface="微软雅黑" panose="020B0503020204020204" charset="-122"/>
          <a:ea typeface="微软雅黑" panose="020B0503020204020204" charset="-122"/>
        </a:defRPr>
      </a:lvl2pPr>
      <a:lvl3pPr algn="l" rtl="0" eaLnBrk="1" fontAlgn="base" hangingPunct="1">
        <a:spcBef>
          <a:spcPct val="0"/>
        </a:spcBef>
        <a:spcAft>
          <a:spcPct val="0"/>
        </a:spcAft>
        <a:defRPr sz="3000">
          <a:solidFill>
            <a:srgbClr val="595757"/>
          </a:solidFill>
          <a:latin typeface="微软雅黑" panose="020B0503020204020204" charset="-122"/>
          <a:ea typeface="微软雅黑" panose="020B0503020204020204" charset="-122"/>
        </a:defRPr>
      </a:lvl3pPr>
      <a:lvl4pPr algn="l" rtl="0" eaLnBrk="1" fontAlgn="base" hangingPunct="1">
        <a:spcBef>
          <a:spcPct val="0"/>
        </a:spcBef>
        <a:spcAft>
          <a:spcPct val="0"/>
        </a:spcAft>
        <a:defRPr sz="3000">
          <a:solidFill>
            <a:srgbClr val="595757"/>
          </a:solidFill>
          <a:latin typeface="微软雅黑" panose="020B0503020204020204" charset="-122"/>
          <a:ea typeface="微软雅黑" panose="020B0503020204020204" charset="-122"/>
        </a:defRPr>
      </a:lvl4pPr>
      <a:lvl5pPr algn="l" rtl="0" eaLnBrk="1" fontAlgn="base" hangingPunct="1">
        <a:spcBef>
          <a:spcPct val="0"/>
        </a:spcBef>
        <a:spcAft>
          <a:spcPct val="0"/>
        </a:spcAft>
        <a:defRPr sz="3000">
          <a:solidFill>
            <a:srgbClr val="595757"/>
          </a:solidFill>
          <a:latin typeface="微软雅黑" panose="020B0503020204020204" charset="-122"/>
          <a:ea typeface="微软雅黑" panose="020B0503020204020204" charset="-122"/>
        </a:defRPr>
      </a:lvl5pPr>
      <a:lvl6pPr marL="457200" algn="l" rtl="0" eaLnBrk="1" fontAlgn="base" hangingPunct="1">
        <a:spcBef>
          <a:spcPct val="0"/>
        </a:spcBef>
        <a:spcAft>
          <a:spcPct val="0"/>
        </a:spcAft>
        <a:defRPr sz="3000">
          <a:solidFill>
            <a:srgbClr val="595757"/>
          </a:solidFill>
          <a:latin typeface="微软雅黑" panose="020B0503020204020204" charset="-122"/>
          <a:ea typeface="微软雅黑" panose="020B0503020204020204" charset="-122"/>
        </a:defRPr>
      </a:lvl6pPr>
      <a:lvl7pPr marL="914400" algn="l" rtl="0" eaLnBrk="1" fontAlgn="base" hangingPunct="1">
        <a:spcBef>
          <a:spcPct val="0"/>
        </a:spcBef>
        <a:spcAft>
          <a:spcPct val="0"/>
        </a:spcAft>
        <a:defRPr sz="3000">
          <a:solidFill>
            <a:srgbClr val="595757"/>
          </a:solidFill>
          <a:latin typeface="微软雅黑" panose="020B0503020204020204" charset="-122"/>
          <a:ea typeface="微软雅黑" panose="020B0503020204020204" charset="-122"/>
        </a:defRPr>
      </a:lvl7pPr>
      <a:lvl8pPr marL="1371600" algn="l" rtl="0" eaLnBrk="1" fontAlgn="base" hangingPunct="1">
        <a:spcBef>
          <a:spcPct val="0"/>
        </a:spcBef>
        <a:spcAft>
          <a:spcPct val="0"/>
        </a:spcAft>
        <a:defRPr sz="3000">
          <a:solidFill>
            <a:srgbClr val="595757"/>
          </a:solidFill>
          <a:latin typeface="微软雅黑" panose="020B0503020204020204" charset="-122"/>
          <a:ea typeface="微软雅黑" panose="020B0503020204020204" charset="-122"/>
        </a:defRPr>
      </a:lvl8pPr>
      <a:lvl9pPr marL="1828800" algn="l" rtl="0" eaLnBrk="1" fontAlgn="base" hangingPunct="1">
        <a:spcBef>
          <a:spcPct val="0"/>
        </a:spcBef>
        <a:spcAft>
          <a:spcPct val="0"/>
        </a:spcAft>
        <a:defRPr sz="3000">
          <a:solidFill>
            <a:srgbClr val="595757"/>
          </a:solidFill>
          <a:latin typeface="微软雅黑" panose="020B0503020204020204" charset="-122"/>
          <a:ea typeface="微软雅黑" panose="020B0503020204020204" charset="-122"/>
        </a:defRPr>
      </a:lvl9pPr>
    </p:titleStyle>
    <p:bodyStyle>
      <a:lvl1pPr marL="342900" indent="-342900" algn="just" rtl="0" eaLnBrk="1" fontAlgn="base" hangingPunct="1">
        <a:lnSpc>
          <a:spcPct val="125000"/>
        </a:lnSpc>
        <a:spcBef>
          <a:spcPts val="300"/>
        </a:spcBef>
        <a:spcAft>
          <a:spcPct val="0"/>
        </a:spcAft>
        <a:buClr>
          <a:srgbClr val="00479D"/>
        </a:buClr>
        <a:buSzPct val="60000"/>
        <a:buFont typeface="Wingdings" panose="05000000000000000000" pitchFamily="2" charset="2"/>
        <a:buChar char="n"/>
        <a:defRPr sz="2800" kern="1200">
          <a:solidFill>
            <a:srgbClr val="595757"/>
          </a:solidFill>
          <a:latin typeface="微软雅黑" panose="020B0503020204020204" charset="-122"/>
          <a:ea typeface="微软雅黑" panose="020B0503020204020204" charset="-122"/>
          <a:cs typeface="+mn-cs"/>
        </a:defRPr>
      </a:lvl1pPr>
      <a:lvl2pPr marL="742950" indent="-285750" algn="just" rtl="0" eaLnBrk="1" fontAlgn="base" hangingPunct="1">
        <a:lnSpc>
          <a:spcPct val="125000"/>
        </a:lnSpc>
        <a:spcBef>
          <a:spcPts val="300"/>
        </a:spcBef>
        <a:spcAft>
          <a:spcPct val="0"/>
        </a:spcAft>
        <a:buClr>
          <a:srgbClr val="0070C0"/>
        </a:buClr>
        <a:buSzPct val="60000"/>
        <a:buFont typeface="Wingdings" panose="05000000000000000000" pitchFamily="2" charset="2"/>
        <a:buChar char="p"/>
        <a:defRPr sz="2400" kern="1200">
          <a:solidFill>
            <a:srgbClr val="595757"/>
          </a:solidFill>
          <a:latin typeface="微软雅黑" panose="020B0503020204020204" charset="-122"/>
          <a:ea typeface="微软雅黑" panose="020B0503020204020204" charset="-122"/>
          <a:cs typeface="+mn-cs"/>
        </a:defRPr>
      </a:lvl2pPr>
      <a:lvl3pPr marL="1143000" indent="-228600" algn="just" rtl="0" eaLnBrk="1" fontAlgn="base" hangingPunct="1">
        <a:lnSpc>
          <a:spcPct val="125000"/>
        </a:lnSpc>
        <a:spcBef>
          <a:spcPts val="300"/>
        </a:spcBef>
        <a:spcAft>
          <a:spcPct val="0"/>
        </a:spcAft>
        <a:buClr>
          <a:srgbClr val="0070C0"/>
        </a:buClr>
        <a:buFont typeface="Arial" panose="02080604020202020204" pitchFamily="34" charset="0"/>
        <a:buChar char="•"/>
        <a:defRPr sz="2400" kern="1200">
          <a:solidFill>
            <a:srgbClr val="595757"/>
          </a:solidFill>
          <a:latin typeface="微软雅黑" panose="020B0503020204020204" charset="-122"/>
          <a:ea typeface="微软雅黑" panose="020B0503020204020204" charset="-122"/>
          <a:cs typeface="+mn-cs"/>
        </a:defRPr>
      </a:lvl3pPr>
      <a:lvl4pPr marL="1600200" indent="-228600" algn="just" rtl="0" eaLnBrk="1" fontAlgn="base" hangingPunct="1">
        <a:lnSpc>
          <a:spcPct val="125000"/>
        </a:lnSpc>
        <a:spcBef>
          <a:spcPts val="300"/>
        </a:spcBef>
        <a:spcAft>
          <a:spcPct val="0"/>
        </a:spcAft>
        <a:buClr>
          <a:srgbClr val="0070C0"/>
        </a:buClr>
        <a:buFont typeface="Arial" panose="02080604020202020204" pitchFamily="34" charset="0"/>
        <a:buChar char="–"/>
        <a:defRPr sz="2000" kern="1200">
          <a:solidFill>
            <a:srgbClr val="595757"/>
          </a:solidFill>
          <a:latin typeface="微软雅黑" panose="020B0503020204020204" charset="-122"/>
          <a:ea typeface="微软雅黑" panose="020B0503020204020204" charset="-122"/>
          <a:cs typeface="+mn-cs"/>
        </a:defRPr>
      </a:lvl4pPr>
      <a:lvl5pPr marL="2057400" indent="-228600" algn="just" rtl="0" eaLnBrk="1" fontAlgn="base" hangingPunct="1">
        <a:lnSpc>
          <a:spcPct val="125000"/>
        </a:lnSpc>
        <a:spcBef>
          <a:spcPts val="300"/>
        </a:spcBef>
        <a:spcAft>
          <a:spcPct val="0"/>
        </a:spcAft>
        <a:buClr>
          <a:srgbClr val="0070C0"/>
        </a:buClr>
        <a:buFont typeface="Arial" panose="02080604020202020204" pitchFamily="34" charset="0"/>
        <a:buChar char="»"/>
        <a:defRPr kern="1200">
          <a:solidFill>
            <a:srgbClr val="595757"/>
          </a:solidFill>
          <a:latin typeface="微软雅黑" panose="020B0503020204020204" charset="-122"/>
          <a:ea typeface="微软雅黑" panose="020B0503020204020204" charset="-122"/>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tags" Target="../tags/tag9.xml"/><Relationship Id="rId2" Type="http://schemas.openxmlformats.org/officeDocument/2006/relationships/image" Target="../media/image14.png"/><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tags" Target="../tags/tag5.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true"/>
          <p:nvPr/>
        </p:nvSpPr>
        <p:spPr>
          <a:xfrm>
            <a:off x="1547495" y="2924810"/>
            <a:ext cx="7340600" cy="1875155"/>
          </a:xfrm>
          <a:prstGeom prst="rect">
            <a:avLst/>
          </a:prstGeom>
          <a:noFill/>
          <a:ln w="9525">
            <a:noFill/>
          </a:ln>
        </p:spPr>
        <p:txBody>
          <a:bodyPr wrap="square" lIns="58055" tIns="29028" rIns="58055" bIns="29028">
            <a:noAutofit/>
          </a:bodyPr>
          <a:lstStyle/>
          <a:p>
            <a:pPr defTabSz="1294130"/>
            <a:r>
              <a:rPr lang="zh-CN" altLang="en-US" sz="3600" dirty="0">
                <a:solidFill>
                  <a:schemeClr val="bg1"/>
                </a:solidFill>
                <a:latin typeface="微软雅黑" panose="020B0503020204020204" charset="-122"/>
                <a:ea typeface="微软雅黑" panose="020B0503020204020204" charset="-122"/>
              </a:rPr>
              <a:t>税收调查网上填报</a:t>
            </a:r>
            <a:endParaRPr lang="zh-CN" altLang="en-US" sz="3600" dirty="0">
              <a:solidFill>
                <a:schemeClr val="bg1"/>
              </a:solidFill>
              <a:latin typeface="微软雅黑" panose="020B0503020204020204" charset="-122"/>
              <a:ea typeface="微软雅黑" panose="020B0503020204020204" charset="-122"/>
            </a:endParaRPr>
          </a:p>
          <a:p>
            <a:pPr defTabSz="1294130"/>
            <a:r>
              <a:rPr lang="zh-CN" altLang="en-US" sz="3600" dirty="0">
                <a:solidFill>
                  <a:schemeClr val="bg1"/>
                </a:solidFill>
                <a:latin typeface="微软雅黑" panose="020B0503020204020204" charset="-122"/>
                <a:ea typeface="微软雅黑" panose="020B0503020204020204" charset="-122"/>
              </a:rPr>
              <a:t>操作指南</a:t>
            </a:r>
            <a:endParaRPr lang="zh-CN" altLang="en-US" sz="3600" dirty="0">
              <a:solidFill>
                <a:schemeClr val="bg1"/>
              </a:solidFill>
              <a:latin typeface="微软雅黑" panose="020B0503020204020204" charset="-122"/>
              <a:ea typeface="微软雅黑" panose="020B0503020204020204" charset="-122"/>
            </a:endParaRPr>
          </a:p>
          <a:p>
            <a:pPr defTabSz="1294130"/>
            <a:endParaRPr lang="zh-CN" altLang="en-US" sz="3600" dirty="0">
              <a:solidFill>
                <a:schemeClr val="bg1"/>
              </a:solidFill>
              <a:latin typeface="微软雅黑" panose="020B0503020204020204" charset="-122"/>
              <a:ea typeface="微软雅黑" panose="020B0503020204020204" charset="-122"/>
            </a:endParaRPr>
          </a:p>
          <a:p>
            <a:pPr defTabSz="1294130"/>
            <a:endParaRPr lang="zh-CN" altLang="en-US" sz="3600" dirty="0">
              <a:solidFill>
                <a:schemeClr val="bg1"/>
              </a:solidFill>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true">
            <a:spLocks noChangeArrowheads="true"/>
          </p:cNvSpPr>
          <p:nvPr/>
        </p:nvSpPr>
        <p:spPr bwMode="auto">
          <a:xfrm>
            <a:off x="899160" y="1628775"/>
            <a:ext cx="6779895" cy="705485"/>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rPr>
              <a:t>在填报数据时，用户</a:t>
            </a:r>
            <a:r>
              <a:rPr lang="zh-CN" sz="1600" b="0" dirty="0">
                <a:solidFill>
                  <a:schemeClr val="tx1">
                    <a:lumMod val="65000"/>
                    <a:lumOff val="35000"/>
                  </a:schemeClr>
                </a:solidFill>
                <a:latin typeface="微软雅黑" panose="020B0503020204020204" charset="-122"/>
                <a:ea typeface="微软雅黑" panose="020B0503020204020204" charset="-122"/>
              </a:rPr>
              <a:t>可</a:t>
            </a:r>
            <a:r>
              <a:rPr sz="1600" b="0" dirty="0">
                <a:solidFill>
                  <a:schemeClr val="tx1">
                    <a:lumMod val="65000"/>
                    <a:lumOff val="35000"/>
                  </a:schemeClr>
                </a:solidFill>
                <a:latin typeface="微软雅黑" panose="020B0503020204020204" charset="-122"/>
                <a:ea typeface="微软雅黑" panose="020B0503020204020204" charset="-122"/>
              </a:rPr>
              <a:t>点击页面下侧的“报表标签”切换报表。</a:t>
            </a:r>
            <a:endParaRPr sz="1600" b="0" dirty="0">
              <a:solidFill>
                <a:schemeClr val="tx1">
                  <a:lumMod val="65000"/>
                  <a:lumOff val="35000"/>
                </a:schemeClr>
              </a:solidFill>
              <a:latin typeface="微软雅黑" panose="020B0503020204020204" charset="-122"/>
              <a:ea typeface="微软雅黑" panose="020B0503020204020204" charset="-122"/>
            </a:endParaRPr>
          </a:p>
        </p:txBody>
      </p:sp>
      <p:pic>
        <p:nvPicPr>
          <p:cNvPr id="3" name="图片 2"/>
          <p:cNvPicPr>
            <a:picLocks noChangeAspect="true"/>
          </p:cNvPicPr>
          <p:nvPr>
            <p:custDataLst>
              <p:tags r:id="rId1"/>
            </p:custDataLst>
          </p:nvPr>
        </p:nvPicPr>
        <p:blipFill>
          <a:blip r:embed="rId2"/>
          <a:stretch>
            <a:fillRect/>
          </a:stretch>
        </p:blipFill>
        <p:spPr>
          <a:xfrm>
            <a:off x="755650" y="2420620"/>
            <a:ext cx="8136255" cy="1536700"/>
          </a:xfrm>
          <a:prstGeom prst="rect">
            <a:avLst/>
          </a:prstGeom>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true">
            <a:spLocks noChangeArrowheads="true"/>
          </p:cNvSpPr>
          <p:nvPr/>
        </p:nvSpPr>
        <p:spPr bwMode="auto">
          <a:xfrm>
            <a:off x="668020" y="980440"/>
            <a:ext cx="6779895" cy="4635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dirty="0">
                <a:solidFill>
                  <a:schemeClr val="tx1">
                    <a:lumMod val="65000"/>
                    <a:lumOff val="35000"/>
                  </a:schemeClr>
                </a:solidFill>
                <a:latin typeface="微软雅黑" panose="020B0503020204020204" charset="-122"/>
                <a:ea typeface="微软雅黑" panose="020B0503020204020204" charset="-122"/>
              </a:rPr>
              <a:t>计算数据</a:t>
            </a:r>
            <a:endParaRPr sz="1600" dirty="0">
              <a:solidFill>
                <a:schemeClr val="tx1">
                  <a:lumMod val="65000"/>
                  <a:lumOff val="35000"/>
                </a:schemeClr>
              </a:solidFill>
              <a:latin typeface="微软雅黑" panose="020B0503020204020204" charset="-122"/>
              <a:ea typeface="微软雅黑" panose="020B0503020204020204" charset="-122"/>
            </a:endParaRPr>
          </a:p>
        </p:txBody>
      </p:sp>
      <p:sp>
        <p:nvSpPr>
          <p:cNvPr id="3" name="文本框 2"/>
          <p:cNvSpPr txBox="true"/>
          <p:nvPr/>
        </p:nvSpPr>
        <p:spPr>
          <a:xfrm>
            <a:off x="611505" y="1844675"/>
            <a:ext cx="3859530" cy="2177415"/>
          </a:xfrm>
          <a:prstGeom prst="rect">
            <a:avLst/>
          </a:prstGeom>
          <a:noFill/>
        </p:spPr>
        <p:txBody>
          <a:bodyPr wrap="square" rtlCol="0">
            <a:noAutofit/>
          </a:bodyPr>
          <a:p>
            <a:pPr algn="l"/>
            <a:r>
              <a:rPr lang="zh-CN" altLang="en-US" b="0">
                <a:solidFill>
                  <a:schemeClr val="tx1"/>
                </a:solidFill>
                <a:latin typeface="微软雅黑" panose="020B0503020204020204" charset="-122"/>
                <a:ea typeface="微软雅黑" panose="020B0503020204020204" charset="-122"/>
              </a:rPr>
              <a:t>数据填写完毕后，审核数据前，建议对数据进行计算；</a:t>
            </a:r>
            <a:endParaRPr lang="zh-CN" altLang="en-US" b="0">
              <a:solidFill>
                <a:schemeClr val="tx1"/>
              </a:solidFill>
              <a:latin typeface="微软雅黑" panose="020B0503020204020204" charset="-122"/>
              <a:ea typeface="微软雅黑" panose="020B0503020204020204" charset="-122"/>
            </a:endParaRPr>
          </a:p>
          <a:p>
            <a:pPr algn="l"/>
            <a:endParaRPr lang="zh-CN" altLang="en-US" b="0">
              <a:solidFill>
                <a:schemeClr val="tx1"/>
              </a:solidFill>
              <a:latin typeface="微软雅黑" panose="020B0503020204020204" charset="-122"/>
              <a:ea typeface="微软雅黑" panose="020B0503020204020204" charset="-122"/>
            </a:endParaRPr>
          </a:p>
          <a:p>
            <a:pPr algn="l"/>
            <a:r>
              <a:rPr lang="zh-CN" altLang="en-US" b="0">
                <a:solidFill>
                  <a:schemeClr val="tx1"/>
                </a:solidFill>
                <a:latin typeface="微软雅黑" panose="020B0503020204020204" charset="-122"/>
                <a:ea typeface="微软雅黑" panose="020B0503020204020204" charset="-122"/>
              </a:rPr>
              <a:t>点击</a:t>
            </a:r>
            <a:r>
              <a:rPr lang="zh-CN" altLang="en-US">
                <a:solidFill>
                  <a:schemeClr val="tx1"/>
                </a:solidFill>
                <a:latin typeface="微软雅黑" panose="020B0503020204020204" charset="-122"/>
                <a:ea typeface="微软雅黑" panose="020B0503020204020204" charset="-122"/>
              </a:rPr>
              <a:t>【计算】</a:t>
            </a:r>
            <a:r>
              <a:rPr lang="en-US" altLang="zh-CN">
                <a:solidFill>
                  <a:schemeClr val="tx1"/>
                </a:solidFill>
                <a:latin typeface="微软雅黑" panose="020B0503020204020204" charset="-122"/>
                <a:ea typeface="微软雅黑" panose="020B0503020204020204" charset="-122"/>
              </a:rPr>
              <a:t>--</a:t>
            </a:r>
            <a:r>
              <a:rPr lang="zh-CN" altLang="en-US">
                <a:solidFill>
                  <a:schemeClr val="tx1"/>
                </a:solidFill>
                <a:latin typeface="微软雅黑" panose="020B0503020204020204" charset="-122"/>
                <a:ea typeface="微软雅黑" panose="020B0503020204020204" charset="-122"/>
              </a:rPr>
              <a:t>【计算全部】</a:t>
            </a:r>
            <a:r>
              <a:rPr lang="zh-CN" altLang="en-US" b="0">
                <a:solidFill>
                  <a:schemeClr val="tx1"/>
                </a:solidFill>
                <a:latin typeface="微软雅黑" panose="020B0503020204020204" charset="-122"/>
                <a:ea typeface="微软雅黑" panose="020B0503020204020204" charset="-122"/>
              </a:rPr>
              <a:t>按钮，即可计算报表中所有带斜线底纹的单元格</a:t>
            </a:r>
            <a:endParaRPr lang="zh-CN" altLang="en-US" b="0">
              <a:solidFill>
                <a:schemeClr val="tx1"/>
              </a:solidFill>
              <a:latin typeface="微软雅黑" panose="020B0503020204020204" charset="-122"/>
              <a:ea typeface="微软雅黑" panose="020B0503020204020204" charset="-122"/>
            </a:endParaRPr>
          </a:p>
        </p:txBody>
      </p:sp>
      <p:pic>
        <p:nvPicPr>
          <p:cNvPr id="6" name="图片 5"/>
          <p:cNvPicPr>
            <a:picLocks noChangeAspect="true"/>
          </p:cNvPicPr>
          <p:nvPr>
            <p:custDataLst>
              <p:tags r:id="rId1"/>
            </p:custDataLst>
          </p:nvPr>
        </p:nvPicPr>
        <p:blipFill>
          <a:blip r:embed="rId2"/>
          <a:stretch>
            <a:fillRect/>
          </a:stretch>
        </p:blipFill>
        <p:spPr>
          <a:xfrm>
            <a:off x="4139565" y="3789045"/>
            <a:ext cx="4547870" cy="2785745"/>
          </a:xfrm>
          <a:prstGeom prst="rect">
            <a:avLst/>
          </a:prstGeom>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true">
            <a:spLocks noChangeArrowheads="true"/>
          </p:cNvSpPr>
          <p:nvPr/>
        </p:nvSpPr>
        <p:spPr bwMode="auto">
          <a:xfrm>
            <a:off x="668020" y="908685"/>
            <a:ext cx="3610610" cy="25717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charset="-122"/>
                <a:ea typeface="微软雅黑" panose="020B0503020204020204" charset="-122"/>
              </a:rPr>
              <a:t>报表填报完成后，点击</a:t>
            </a:r>
            <a:r>
              <a:rPr lang="en-US" altLang="zh-CN" sz="1600" dirty="0">
                <a:solidFill>
                  <a:schemeClr val="tx1">
                    <a:lumMod val="65000"/>
                    <a:lumOff val="35000"/>
                  </a:schemeClr>
                </a:solidFill>
                <a:latin typeface="微软雅黑" panose="020B0503020204020204" charset="-122"/>
                <a:ea typeface="微软雅黑" panose="020B0503020204020204" charset="-122"/>
              </a:rPr>
              <a:t>“</a:t>
            </a:r>
            <a:r>
              <a:rPr lang="zh-CN" sz="1600" dirty="0">
                <a:solidFill>
                  <a:schemeClr val="tx1">
                    <a:lumMod val="65000"/>
                    <a:lumOff val="35000"/>
                  </a:schemeClr>
                </a:solidFill>
                <a:latin typeface="微软雅黑" panose="020B0503020204020204" charset="-122"/>
                <a:ea typeface="微软雅黑" panose="020B0503020204020204" charset="-122"/>
              </a:rPr>
              <a:t>审核</a:t>
            </a:r>
            <a:r>
              <a:rPr lang="en-US" altLang="zh-CN" sz="1600" dirty="0">
                <a:solidFill>
                  <a:schemeClr val="tx1">
                    <a:lumMod val="65000"/>
                    <a:lumOff val="35000"/>
                  </a:schemeClr>
                </a:solidFill>
                <a:latin typeface="微软雅黑" panose="020B0503020204020204" charset="-122"/>
                <a:ea typeface="微软雅黑" panose="020B0503020204020204" charset="-122"/>
              </a:rPr>
              <a:t>”</a:t>
            </a:r>
            <a:r>
              <a:rPr lang="zh-CN" sz="1600" b="0" dirty="0">
                <a:solidFill>
                  <a:schemeClr val="tx1">
                    <a:lumMod val="65000"/>
                    <a:lumOff val="35000"/>
                  </a:schemeClr>
                </a:solidFill>
                <a:latin typeface="微软雅黑" panose="020B0503020204020204" charset="-122"/>
                <a:ea typeface="微软雅黑" panose="020B0503020204020204" charset="-122"/>
              </a:rPr>
              <a:t>按钮</a:t>
            </a:r>
            <a:endParaRPr lang="zh-CN"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charset="-122"/>
                <a:ea typeface="微软雅黑" panose="020B0503020204020204" charset="-122"/>
              </a:rPr>
              <a:t>，可对所有数据完成校验。</a:t>
            </a:r>
            <a:endParaRPr lang="zh-CN" sz="1600" b="0" dirty="0">
              <a:solidFill>
                <a:schemeClr val="tx1">
                  <a:lumMod val="65000"/>
                  <a:lumOff val="35000"/>
                </a:schemeClr>
              </a:solidFill>
              <a:latin typeface="微软雅黑" panose="020B0503020204020204" charset="-122"/>
              <a:ea typeface="微软雅黑" panose="020B0503020204020204" charset="-122"/>
            </a:endParaRPr>
          </a:p>
        </p:txBody>
      </p:sp>
      <p:sp>
        <p:nvSpPr>
          <p:cNvPr id="3" name="文本框 2"/>
          <p:cNvSpPr txBox="true"/>
          <p:nvPr/>
        </p:nvSpPr>
        <p:spPr>
          <a:xfrm>
            <a:off x="323850" y="3429000"/>
            <a:ext cx="7912735" cy="783590"/>
          </a:xfrm>
          <a:prstGeom prst="rect">
            <a:avLst/>
          </a:prstGeom>
          <a:noFill/>
        </p:spPr>
        <p:txBody>
          <a:bodyPr wrap="square" rtlCol="0">
            <a:spAutoFit/>
          </a:bodyPr>
          <a:p>
            <a:pPr algn="l"/>
            <a:r>
              <a:rPr lang="zh-CN" altLang="en-US" sz="1800" b="0">
                <a:solidFill>
                  <a:schemeClr val="tx1"/>
                </a:solidFill>
                <a:latin typeface="微软雅黑" panose="020B0503020204020204" charset="-122"/>
                <a:ea typeface="微软雅黑" panose="020B0503020204020204" charset="-122"/>
              </a:rPr>
              <a:t>审核不通过时，系统将在页面的下侧显示出错信息窗口，罗列出错信息</a:t>
            </a:r>
            <a:r>
              <a:rPr lang="en-US" altLang="zh-CN" sz="1800" b="0">
                <a:solidFill>
                  <a:schemeClr val="tx1"/>
                </a:solidFill>
                <a:latin typeface="微软雅黑" panose="020B0503020204020204" charset="-122"/>
                <a:ea typeface="微软雅黑" panose="020B0503020204020204" charset="-122"/>
              </a:rPr>
              <a:t>;</a:t>
            </a:r>
            <a:endParaRPr lang="zh-CN" altLang="en-US" sz="1800" b="0">
              <a:solidFill>
                <a:schemeClr val="tx1"/>
              </a:solidFill>
              <a:latin typeface="微软雅黑" panose="020B0503020204020204" charset="-122"/>
              <a:ea typeface="微软雅黑" panose="020B0503020204020204" charset="-122"/>
            </a:endParaRPr>
          </a:p>
          <a:p>
            <a:pPr algn="l"/>
            <a:r>
              <a:rPr lang="zh-CN" altLang="en-US" sz="1800" b="0">
                <a:solidFill>
                  <a:schemeClr val="tx1"/>
                </a:solidFill>
                <a:latin typeface="微软雅黑" panose="020B0503020204020204" charset="-122"/>
                <a:ea typeface="微软雅黑" panose="020B0503020204020204" charset="-122"/>
              </a:rPr>
              <a:t>如下图所示：</a:t>
            </a:r>
            <a:endParaRPr lang="zh-CN" altLang="en-US" sz="1800" b="0">
              <a:solidFill>
                <a:schemeClr val="tx1"/>
              </a:solidFill>
              <a:latin typeface="微软雅黑" panose="020B0503020204020204" charset="-122"/>
              <a:ea typeface="微软雅黑" panose="020B0503020204020204" charset="-122"/>
            </a:endParaRPr>
          </a:p>
        </p:txBody>
      </p:sp>
      <p:pic>
        <p:nvPicPr>
          <p:cNvPr id="7" name="图片 6"/>
          <p:cNvPicPr>
            <a:picLocks noChangeAspect="true"/>
          </p:cNvPicPr>
          <p:nvPr>
            <p:custDataLst>
              <p:tags r:id="rId1"/>
            </p:custDataLst>
          </p:nvPr>
        </p:nvPicPr>
        <p:blipFill>
          <a:blip r:embed="rId2"/>
          <a:stretch>
            <a:fillRect/>
          </a:stretch>
        </p:blipFill>
        <p:spPr>
          <a:xfrm>
            <a:off x="1187450" y="4436745"/>
            <a:ext cx="5897880" cy="1752600"/>
          </a:xfrm>
          <a:prstGeom prst="rect">
            <a:avLst/>
          </a:prstGeom>
        </p:spPr>
      </p:pic>
      <p:pic>
        <p:nvPicPr>
          <p:cNvPr id="8" name="图片 7"/>
          <p:cNvPicPr>
            <a:picLocks noChangeAspect="true"/>
          </p:cNvPicPr>
          <p:nvPr>
            <p:custDataLst>
              <p:tags r:id="rId3"/>
            </p:custDataLst>
          </p:nvPr>
        </p:nvPicPr>
        <p:blipFill>
          <a:blip r:embed="rId4"/>
          <a:stretch>
            <a:fillRect/>
          </a:stretch>
        </p:blipFill>
        <p:spPr>
          <a:xfrm>
            <a:off x="4283710" y="988695"/>
            <a:ext cx="2340610" cy="2280285"/>
          </a:xfrm>
          <a:prstGeom prst="rect">
            <a:avLst/>
          </a:prstGeom>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true">
            <a:spLocks noChangeArrowheads="true"/>
          </p:cNvSpPr>
          <p:nvPr/>
        </p:nvSpPr>
        <p:spPr bwMode="auto">
          <a:xfrm>
            <a:off x="668020" y="908685"/>
            <a:ext cx="6779895" cy="1186815"/>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rPr>
              <a:t>当选中审核结果列表中的某一条目时，与该条目相关的表元（错误相关表元）将会用</a:t>
            </a:r>
            <a:r>
              <a:rPr sz="1600" b="0" dirty="0">
                <a:solidFill>
                  <a:srgbClr val="FF0000"/>
                </a:solidFill>
                <a:latin typeface="微软雅黑" panose="020B0503020204020204" charset="-122"/>
                <a:ea typeface="微软雅黑" panose="020B0503020204020204" charset="-122"/>
              </a:rPr>
              <a:t>红色</a:t>
            </a:r>
            <a:r>
              <a:rPr sz="1600" b="0" dirty="0">
                <a:solidFill>
                  <a:schemeClr val="tx1">
                    <a:lumMod val="65000"/>
                    <a:lumOff val="35000"/>
                  </a:schemeClr>
                </a:solidFill>
                <a:latin typeface="微软雅黑" panose="020B0503020204020204" charset="-122"/>
                <a:ea typeface="微软雅黑" panose="020B0503020204020204" charset="-122"/>
              </a:rPr>
              <a:t>或者</a:t>
            </a:r>
            <a:r>
              <a:rPr sz="1600" b="0" dirty="0">
                <a:solidFill>
                  <a:schemeClr val="tx1">
                    <a:lumMod val="65000"/>
                    <a:lumOff val="35000"/>
                  </a:schemeClr>
                </a:solidFill>
                <a:highlight>
                  <a:srgbClr val="FFFF00"/>
                </a:highlight>
                <a:latin typeface="微软雅黑" panose="020B0503020204020204" charset="-122"/>
                <a:ea typeface="微软雅黑" panose="020B0503020204020204" charset="-122"/>
              </a:rPr>
              <a:t>黄色</a:t>
            </a:r>
            <a:r>
              <a:rPr sz="1600" b="0" dirty="0">
                <a:solidFill>
                  <a:schemeClr val="tx1">
                    <a:lumMod val="65000"/>
                    <a:lumOff val="35000"/>
                  </a:schemeClr>
                </a:solidFill>
                <a:latin typeface="微软雅黑" panose="020B0503020204020204" charset="-122"/>
                <a:ea typeface="微软雅黑" panose="020B0503020204020204" charset="-122"/>
              </a:rPr>
              <a:t>醒目显示标记出来，方便用户定位修改</a:t>
            </a:r>
            <a:endParaRPr sz="1600" b="0" dirty="0">
              <a:solidFill>
                <a:schemeClr val="tx1">
                  <a:lumMod val="65000"/>
                  <a:lumOff val="35000"/>
                </a:schemeClr>
              </a:solidFill>
              <a:latin typeface="微软雅黑" panose="020B0503020204020204" charset="-122"/>
              <a:ea typeface="微软雅黑" panose="020B0503020204020204" charset="-122"/>
            </a:endParaRPr>
          </a:p>
        </p:txBody>
      </p:sp>
      <p:pic>
        <p:nvPicPr>
          <p:cNvPr id="3" name="图片 2"/>
          <p:cNvPicPr>
            <a:picLocks noChangeAspect="true"/>
          </p:cNvPicPr>
          <p:nvPr>
            <p:custDataLst>
              <p:tags r:id="rId1"/>
            </p:custDataLst>
          </p:nvPr>
        </p:nvPicPr>
        <p:blipFill>
          <a:blip r:embed="rId2"/>
          <a:stretch>
            <a:fillRect/>
          </a:stretch>
        </p:blipFill>
        <p:spPr>
          <a:xfrm>
            <a:off x="94615" y="1943100"/>
            <a:ext cx="8735060" cy="3333750"/>
          </a:xfrm>
          <a:prstGeom prst="rect">
            <a:avLst/>
          </a:prstGeom>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true">
            <a:spLocks noChangeArrowheads="true"/>
          </p:cNvSpPr>
          <p:nvPr/>
        </p:nvSpPr>
        <p:spPr bwMode="auto">
          <a:xfrm>
            <a:off x="668020" y="908685"/>
            <a:ext cx="6779895" cy="25717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rPr>
              <a:t>双击审核结果列表中的某一条目时可以看到当前出错信息对应的审核公式</a:t>
            </a:r>
            <a:r>
              <a:rPr lang="zh-CN" sz="1600" b="0" dirty="0">
                <a:solidFill>
                  <a:schemeClr val="tx1">
                    <a:lumMod val="65000"/>
                    <a:lumOff val="35000"/>
                  </a:schemeClr>
                </a:solidFill>
                <a:latin typeface="微软雅黑" panose="020B0503020204020204" charset="-122"/>
                <a:ea typeface="微软雅黑" panose="020B0503020204020204" charset="-122"/>
              </a:rPr>
              <a:t>；</a:t>
            </a:r>
            <a:endParaRPr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rPr>
              <a:t>若某一审核公式允许填写审核说明，则双击审核结果后会出现类似</a:t>
            </a:r>
            <a:r>
              <a:rPr lang="zh-CN" sz="1600" b="0" dirty="0">
                <a:solidFill>
                  <a:schemeClr val="tx1">
                    <a:lumMod val="65000"/>
                    <a:lumOff val="35000"/>
                  </a:schemeClr>
                </a:solidFill>
                <a:latin typeface="微软雅黑" panose="020B0503020204020204" charset="-122"/>
                <a:ea typeface="微软雅黑" panose="020B0503020204020204" charset="-122"/>
              </a:rPr>
              <a:t>下</a:t>
            </a:r>
            <a:r>
              <a:rPr sz="1600" b="0" dirty="0">
                <a:solidFill>
                  <a:schemeClr val="tx1">
                    <a:lumMod val="65000"/>
                    <a:lumOff val="35000"/>
                  </a:schemeClr>
                </a:solidFill>
                <a:latin typeface="微软雅黑" panose="020B0503020204020204" charset="-122"/>
                <a:ea typeface="微软雅黑" panose="020B0503020204020204" charset="-122"/>
              </a:rPr>
              <a:t>图的界面。</a:t>
            </a:r>
            <a:endParaRPr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rPr>
              <a:t>如果根据实际情况填写的数据无法通过审核，填写“</a:t>
            </a:r>
            <a:r>
              <a:rPr lang="zh-CN" sz="1600" b="0" dirty="0">
                <a:solidFill>
                  <a:schemeClr val="tx1">
                    <a:lumMod val="65000"/>
                    <a:lumOff val="35000"/>
                  </a:schemeClr>
                </a:solidFill>
                <a:latin typeface="微软雅黑" panose="020B0503020204020204" charset="-122"/>
                <a:ea typeface="微软雅黑" panose="020B0503020204020204" charset="-122"/>
              </a:rPr>
              <a:t>审核情况</a:t>
            </a:r>
            <a:r>
              <a:rPr sz="1600" b="0" dirty="0">
                <a:solidFill>
                  <a:schemeClr val="tx1">
                    <a:lumMod val="65000"/>
                    <a:lumOff val="35000"/>
                  </a:schemeClr>
                </a:solidFill>
                <a:latin typeface="微软雅黑" panose="020B0503020204020204" charset="-122"/>
                <a:ea typeface="微软雅黑" panose="020B0503020204020204" charset="-122"/>
              </a:rPr>
              <a:t>说明”</a:t>
            </a:r>
            <a:r>
              <a:rPr lang="zh-CN" sz="1600" b="0" dirty="0">
                <a:solidFill>
                  <a:schemeClr val="tx1">
                    <a:lumMod val="65000"/>
                    <a:lumOff val="35000"/>
                  </a:schemeClr>
                </a:solidFill>
                <a:latin typeface="微软雅黑" panose="020B0503020204020204" charset="-122"/>
                <a:ea typeface="微软雅黑" panose="020B0503020204020204" charset="-122"/>
              </a:rPr>
              <a:t>即可</a:t>
            </a:r>
            <a:r>
              <a:rPr sz="1600" b="0" dirty="0">
                <a:solidFill>
                  <a:schemeClr val="tx1">
                    <a:lumMod val="65000"/>
                    <a:lumOff val="35000"/>
                  </a:schemeClr>
                </a:solidFill>
                <a:latin typeface="微软雅黑" panose="020B0503020204020204" charset="-122"/>
                <a:ea typeface="微软雅黑" panose="020B0503020204020204" charset="-122"/>
              </a:rPr>
              <a:t>。</a:t>
            </a:r>
            <a:endParaRPr sz="1600" b="0" dirty="0">
              <a:solidFill>
                <a:schemeClr val="tx1">
                  <a:lumMod val="65000"/>
                  <a:lumOff val="35000"/>
                </a:schemeClr>
              </a:solidFill>
              <a:latin typeface="微软雅黑" panose="020B0503020204020204" charset="-122"/>
              <a:ea typeface="微软雅黑" panose="020B0503020204020204" charset="-122"/>
            </a:endParaRPr>
          </a:p>
        </p:txBody>
      </p:sp>
      <p:pic>
        <p:nvPicPr>
          <p:cNvPr id="2" name="图片 1"/>
          <p:cNvPicPr>
            <a:picLocks noChangeAspect="true"/>
          </p:cNvPicPr>
          <p:nvPr>
            <p:custDataLst>
              <p:tags r:id="rId1"/>
            </p:custDataLst>
          </p:nvPr>
        </p:nvPicPr>
        <p:blipFill>
          <a:blip r:embed="rId2"/>
          <a:stretch>
            <a:fillRect/>
          </a:stretch>
        </p:blipFill>
        <p:spPr>
          <a:xfrm>
            <a:off x="1475740" y="2636520"/>
            <a:ext cx="6445250" cy="3787140"/>
          </a:xfrm>
          <a:prstGeom prst="rect">
            <a:avLst/>
          </a:prstGeom>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true">
            <a:spLocks noChangeArrowheads="true"/>
          </p:cNvSpPr>
          <p:nvPr/>
        </p:nvSpPr>
        <p:spPr bwMode="auto">
          <a:xfrm>
            <a:off x="668020" y="908685"/>
            <a:ext cx="6779895" cy="25717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dirty="0">
                <a:solidFill>
                  <a:schemeClr val="tx1">
                    <a:lumMod val="65000"/>
                    <a:lumOff val="35000"/>
                  </a:schemeClr>
                </a:solidFill>
                <a:latin typeface="微软雅黑" panose="020B0503020204020204" charset="-122"/>
                <a:ea typeface="微软雅黑" panose="020B0503020204020204" charset="-122"/>
              </a:rPr>
              <a:t>审核货物劳务表</a:t>
            </a:r>
            <a:r>
              <a:rPr lang="zh-CN" sz="1600" b="0" dirty="0">
                <a:solidFill>
                  <a:schemeClr val="tx1">
                    <a:lumMod val="65000"/>
                    <a:lumOff val="35000"/>
                  </a:schemeClr>
                </a:solidFill>
                <a:latin typeface="微软雅黑" panose="020B0503020204020204" charset="-122"/>
                <a:ea typeface="微软雅黑" panose="020B0503020204020204" charset="-122"/>
              </a:rPr>
              <a:t>：</a:t>
            </a:r>
            <a:endParaRPr lang="zh-CN"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charset="-122"/>
                <a:ea typeface="微软雅黑" panose="020B0503020204020204" charset="-122"/>
              </a:rPr>
              <a:t>货劳表是一张行数不固定的报表，其审核略有不同。</a:t>
            </a:r>
            <a:endParaRPr lang="zh-CN"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charset="-122"/>
                <a:ea typeface="微软雅黑" panose="020B0503020204020204" charset="-122"/>
              </a:rPr>
              <a:t>如果数据不符合审核关系，此该行数据将会划一条红线，表示该行数据没有通过审核。</a:t>
            </a:r>
            <a:endParaRPr lang="zh-CN" sz="1600" b="0" dirty="0">
              <a:solidFill>
                <a:schemeClr val="tx1">
                  <a:lumMod val="65000"/>
                  <a:lumOff val="35000"/>
                </a:schemeClr>
              </a:solidFill>
              <a:latin typeface="微软雅黑" panose="020B0503020204020204" charset="-122"/>
              <a:ea typeface="微软雅黑" panose="020B0503020204020204" charset="-122"/>
            </a:endParaRPr>
          </a:p>
        </p:txBody>
      </p:sp>
      <p:pic>
        <p:nvPicPr>
          <p:cNvPr id="2" name="图片 1"/>
          <p:cNvPicPr>
            <a:picLocks noChangeAspect="true"/>
          </p:cNvPicPr>
          <p:nvPr>
            <p:custDataLst>
              <p:tags r:id="rId1"/>
            </p:custDataLst>
          </p:nvPr>
        </p:nvPicPr>
        <p:blipFill>
          <a:blip r:embed="rId2"/>
          <a:stretch>
            <a:fillRect/>
          </a:stretch>
        </p:blipFill>
        <p:spPr>
          <a:xfrm>
            <a:off x="611505" y="2780665"/>
            <a:ext cx="8345805" cy="2988945"/>
          </a:xfrm>
          <a:prstGeom prst="rect">
            <a:avLst/>
          </a:prstGeom>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true">
            <a:spLocks noChangeArrowheads="true"/>
          </p:cNvSpPr>
          <p:nvPr/>
        </p:nvSpPr>
        <p:spPr bwMode="auto">
          <a:xfrm>
            <a:off x="668020" y="908685"/>
            <a:ext cx="6779895" cy="25717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charset="-122"/>
                <a:ea typeface="微软雅黑" panose="020B0503020204020204" charset="-122"/>
              </a:rPr>
              <a:t>鼠标放到该行数据上</a:t>
            </a:r>
            <a:r>
              <a:rPr sz="1600" b="0" dirty="0">
                <a:solidFill>
                  <a:schemeClr val="tx1">
                    <a:lumMod val="65000"/>
                    <a:lumOff val="35000"/>
                  </a:schemeClr>
                </a:solidFill>
                <a:latin typeface="微软雅黑" panose="020B0503020204020204" charset="-122"/>
                <a:ea typeface="微软雅黑" panose="020B0503020204020204" charset="-122"/>
              </a:rPr>
              <a:t>，点击右键，在菜单中选择【审核当前行】，系统将在审核窗口中显示审核提示信息。根据提示信息修改数据即可。</a:t>
            </a:r>
            <a:endParaRPr sz="1600" b="0" dirty="0">
              <a:solidFill>
                <a:schemeClr val="tx1">
                  <a:lumMod val="65000"/>
                  <a:lumOff val="35000"/>
                </a:schemeClr>
              </a:solidFill>
              <a:latin typeface="微软雅黑" panose="020B0503020204020204" charset="-122"/>
              <a:ea typeface="微软雅黑" panose="020B0503020204020204" charset="-122"/>
            </a:endParaRPr>
          </a:p>
        </p:txBody>
      </p:sp>
      <p:pic>
        <p:nvPicPr>
          <p:cNvPr id="5" name="图片 4"/>
          <p:cNvPicPr>
            <a:picLocks noChangeAspect="true"/>
          </p:cNvPicPr>
          <p:nvPr>
            <p:custDataLst>
              <p:tags r:id="rId1"/>
            </p:custDataLst>
          </p:nvPr>
        </p:nvPicPr>
        <p:blipFill>
          <a:blip r:embed="rId2"/>
          <a:stretch>
            <a:fillRect/>
          </a:stretch>
        </p:blipFill>
        <p:spPr>
          <a:xfrm>
            <a:off x="3390900" y="1988820"/>
            <a:ext cx="2362200" cy="4480560"/>
          </a:xfrm>
          <a:prstGeom prst="rect">
            <a:avLst/>
          </a:prstGeom>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true">
            <a:spLocks noChangeArrowheads="true"/>
          </p:cNvSpPr>
          <p:nvPr/>
        </p:nvSpPr>
        <p:spPr bwMode="auto">
          <a:xfrm>
            <a:off x="539750" y="1628775"/>
            <a:ext cx="6779895" cy="25717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charset="-122"/>
                <a:ea typeface="微软雅黑" panose="020B0503020204020204" charset="-122"/>
              </a:rPr>
              <a:t>当所有数据均</a:t>
            </a:r>
            <a:r>
              <a:rPr sz="1600" b="0" dirty="0">
                <a:solidFill>
                  <a:schemeClr val="tx1">
                    <a:lumMod val="65000"/>
                    <a:lumOff val="35000"/>
                  </a:schemeClr>
                </a:solidFill>
                <a:latin typeface="微软雅黑" panose="020B0503020204020204" charset="-122"/>
                <a:ea typeface="微软雅黑" panose="020B0503020204020204" charset="-122"/>
              </a:rPr>
              <a:t>审核无误时，会有如下提示，即可上报数据。</a:t>
            </a:r>
            <a:endParaRPr sz="1600" b="0" dirty="0">
              <a:solidFill>
                <a:schemeClr val="tx1">
                  <a:lumMod val="65000"/>
                  <a:lumOff val="35000"/>
                </a:schemeClr>
              </a:solidFill>
              <a:latin typeface="微软雅黑" panose="020B0503020204020204" charset="-122"/>
              <a:ea typeface="微软雅黑" panose="020B0503020204020204" charset="-122"/>
            </a:endParaRPr>
          </a:p>
        </p:txBody>
      </p:sp>
      <p:pic>
        <p:nvPicPr>
          <p:cNvPr id="3" name="图片 2"/>
          <p:cNvPicPr>
            <a:picLocks noChangeAspect="true"/>
          </p:cNvPicPr>
          <p:nvPr>
            <p:custDataLst>
              <p:tags r:id="rId1"/>
            </p:custDataLst>
          </p:nvPr>
        </p:nvPicPr>
        <p:blipFill>
          <a:blip r:embed="rId2"/>
          <a:stretch>
            <a:fillRect/>
          </a:stretch>
        </p:blipFill>
        <p:spPr>
          <a:xfrm>
            <a:off x="3855720" y="2602230"/>
            <a:ext cx="2792730" cy="3224530"/>
          </a:xfrm>
          <a:prstGeom prst="rect">
            <a:avLst/>
          </a:prstGeom>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true">
            <a:spLocks noChangeArrowheads="true"/>
          </p:cNvSpPr>
          <p:nvPr/>
        </p:nvSpPr>
        <p:spPr bwMode="auto">
          <a:xfrm>
            <a:off x="668020" y="908685"/>
            <a:ext cx="7197090" cy="1369695"/>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rPr>
              <a:t>点击菜单栏上的</a:t>
            </a:r>
            <a:r>
              <a:rPr sz="1600" dirty="0">
                <a:solidFill>
                  <a:schemeClr val="tx1">
                    <a:lumMod val="65000"/>
                    <a:lumOff val="35000"/>
                  </a:schemeClr>
                </a:solidFill>
                <a:latin typeface="微软雅黑" panose="020B0503020204020204" charset="-122"/>
                <a:ea typeface="微软雅黑" panose="020B0503020204020204" charset="-122"/>
              </a:rPr>
              <a:t>【上报】</a:t>
            </a:r>
            <a:r>
              <a:rPr sz="1600" b="0" dirty="0">
                <a:solidFill>
                  <a:schemeClr val="tx1">
                    <a:lumMod val="65000"/>
                    <a:lumOff val="35000"/>
                  </a:schemeClr>
                </a:solidFill>
                <a:latin typeface="微软雅黑" panose="020B0503020204020204" charset="-122"/>
                <a:ea typeface="微软雅黑" panose="020B0503020204020204" charset="-122"/>
              </a:rPr>
              <a:t>按钮，将数据上报到服务器。</a:t>
            </a:r>
            <a:endParaRPr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endParaRPr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charset="-122"/>
                <a:ea typeface="微软雅黑" panose="020B0503020204020204" charset="-122"/>
              </a:rPr>
              <a:t>提示</a:t>
            </a:r>
            <a:r>
              <a:rPr lang="en-US" altLang="zh-CN" sz="1600" b="0" dirty="0">
                <a:solidFill>
                  <a:schemeClr val="tx1">
                    <a:lumMod val="65000"/>
                    <a:lumOff val="35000"/>
                  </a:schemeClr>
                </a:solidFill>
                <a:latin typeface="微软雅黑" panose="020B0503020204020204" charset="-122"/>
                <a:ea typeface="微软雅黑" panose="020B0503020204020204" charset="-122"/>
              </a:rPr>
              <a:t>“</a:t>
            </a:r>
            <a:r>
              <a:rPr lang="zh-CN" altLang="en-US" sz="1600" dirty="0">
                <a:solidFill>
                  <a:schemeClr val="tx1">
                    <a:lumMod val="65000"/>
                    <a:lumOff val="35000"/>
                  </a:schemeClr>
                </a:solidFill>
                <a:latin typeface="微软雅黑" panose="020B0503020204020204" charset="-122"/>
                <a:ea typeface="微软雅黑" panose="020B0503020204020204" charset="-122"/>
              </a:rPr>
              <a:t>成功上报数据</a:t>
            </a:r>
            <a:r>
              <a:rPr lang="en-US" altLang="zh-CN" sz="1600" b="0" dirty="0">
                <a:solidFill>
                  <a:schemeClr val="tx1">
                    <a:lumMod val="65000"/>
                    <a:lumOff val="35000"/>
                  </a:schemeClr>
                </a:solidFill>
                <a:latin typeface="微软雅黑" panose="020B0503020204020204" charset="-122"/>
                <a:ea typeface="微软雅黑" panose="020B0503020204020204" charset="-122"/>
              </a:rPr>
              <a:t>”</a:t>
            </a:r>
            <a:r>
              <a:rPr lang="zh-CN" altLang="en-US" sz="1600" b="0" dirty="0">
                <a:solidFill>
                  <a:schemeClr val="tx1">
                    <a:lumMod val="65000"/>
                    <a:lumOff val="35000"/>
                  </a:schemeClr>
                </a:solidFill>
                <a:latin typeface="微软雅黑" panose="020B0503020204020204" charset="-122"/>
                <a:ea typeface="微软雅黑" panose="020B0503020204020204" charset="-122"/>
              </a:rPr>
              <a:t>即为填报完成。</a:t>
            </a:r>
            <a:endParaRPr lang="zh-CN" altLang="en-US" sz="1600" b="0" dirty="0">
              <a:solidFill>
                <a:schemeClr val="tx1">
                  <a:lumMod val="65000"/>
                  <a:lumOff val="35000"/>
                </a:schemeClr>
              </a:solidFill>
              <a:latin typeface="微软雅黑" panose="020B0503020204020204" charset="-122"/>
              <a:ea typeface="微软雅黑" panose="020B0503020204020204" charset="-122"/>
            </a:endParaRPr>
          </a:p>
        </p:txBody>
      </p:sp>
      <p:pic>
        <p:nvPicPr>
          <p:cNvPr id="5" name="图片 4"/>
          <p:cNvPicPr>
            <a:picLocks noChangeAspect="true"/>
          </p:cNvPicPr>
          <p:nvPr>
            <p:custDataLst>
              <p:tags r:id="rId1"/>
            </p:custDataLst>
          </p:nvPr>
        </p:nvPicPr>
        <p:blipFill>
          <a:blip r:embed="rId2"/>
          <a:stretch>
            <a:fillRect/>
          </a:stretch>
        </p:blipFill>
        <p:spPr>
          <a:xfrm>
            <a:off x="6244590" y="1340485"/>
            <a:ext cx="2056765" cy="2066290"/>
          </a:xfrm>
          <a:prstGeom prst="rect">
            <a:avLst/>
          </a:prstGeom>
        </p:spPr>
      </p:pic>
      <p:pic>
        <p:nvPicPr>
          <p:cNvPr id="2" name="图片 1" descr="上报修改"/>
          <p:cNvPicPr>
            <a:picLocks noChangeAspect="true"/>
          </p:cNvPicPr>
          <p:nvPr/>
        </p:nvPicPr>
        <p:blipFill>
          <a:blip r:embed="rId3"/>
          <a:stretch>
            <a:fillRect/>
          </a:stretch>
        </p:blipFill>
        <p:spPr>
          <a:xfrm>
            <a:off x="719455" y="3542030"/>
            <a:ext cx="6858000" cy="2476500"/>
          </a:xfrm>
          <a:prstGeom prst="rect">
            <a:avLst/>
          </a:prstGeom>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true">
            <a:spLocks noChangeArrowheads="true"/>
          </p:cNvSpPr>
          <p:nvPr/>
        </p:nvSpPr>
        <p:spPr bwMode="auto">
          <a:xfrm>
            <a:off x="668020" y="908685"/>
            <a:ext cx="6779895" cy="25717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rPr>
              <a:t>如果在上报时发现网络连接中断，请选择</a:t>
            </a:r>
            <a:r>
              <a:rPr sz="1600" dirty="0">
                <a:solidFill>
                  <a:schemeClr val="tx1">
                    <a:lumMod val="65000"/>
                    <a:lumOff val="35000"/>
                  </a:schemeClr>
                </a:solidFill>
                <a:latin typeface="微软雅黑" panose="020B0503020204020204" charset="-122"/>
                <a:ea typeface="微软雅黑" panose="020B0503020204020204" charset="-122"/>
              </a:rPr>
              <a:t>【保存】</a:t>
            </a:r>
            <a:r>
              <a:rPr sz="1600" b="0" dirty="0">
                <a:solidFill>
                  <a:schemeClr val="tx1">
                    <a:lumMod val="65000"/>
                    <a:lumOff val="35000"/>
                  </a:schemeClr>
                </a:solidFill>
                <a:latin typeface="微软雅黑" panose="020B0503020204020204" charset="-122"/>
                <a:ea typeface="微软雅黑" panose="020B0503020204020204" charset="-122"/>
              </a:rPr>
              <a:t>按钮旁下拉箭头▼中的【</a:t>
            </a:r>
            <a:r>
              <a:rPr sz="1600" dirty="0">
                <a:solidFill>
                  <a:schemeClr val="tx1">
                    <a:lumMod val="65000"/>
                    <a:lumOff val="35000"/>
                  </a:schemeClr>
                </a:solidFill>
                <a:latin typeface="微软雅黑" panose="020B0503020204020204" charset="-122"/>
                <a:ea typeface="微软雅黑" panose="020B0503020204020204" charset="-122"/>
              </a:rPr>
              <a:t>保存到本地磁盘</a:t>
            </a:r>
            <a:r>
              <a:rPr sz="1600" b="0" dirty="0">
                <a:solidFill>
                  <a:schemeClr val="tx1">
                    <a:lumMod val="65000"/>
                    <a:lumOff val="35000"/>
                  </a:schemeClr>
                </a:solidFill>
                <a:latin typeface="微软雅黑" panose="020B0503020204020204" charset="-122"/>
                <a:ea typeface="微软雅黑" panose="020B0503020204020204" charset="-122"/>
              </a:rPr>
              <a:t>】，将数据</a:t>
            </a:r>
            <a:r>
              <a:rPr lang="zh-CN" sz="1600" b="0" dirty="0">
                <a:solidFill>
                  <a:schemeClr val="tx1">
                    <a:lumMod val="65000"/>
                    <a:lumOff val="35000"/>
                  </a:schemeClr>
                </a:solidFill>
                <a:latin typeface="微软雅黑" panose="020B0503020204020204" charset="-122"/>
                <a:ea typeface="微软雅黑" panose="020B0503020204020204" charset="-122"/>
              </a:rPr>
              <a:t>保存</a:t>
            </a:r>
            <a:r>
              <a:rPr sz="1600" b="0" dirty="0">
                <a:solidFill>
                  <a:schemeClr val="tx1">
                    <a:lumMod val="65000"/>
                    <a:lumOff val="35000"/>
                  </a:schemeClr>
                </a:solidFill>
                <a:latin typeface="微软雅黑" panose="020B0503020204020204" charset="-122"/>
                <a:ea typeface="微软雅黑" panose="020B0503020204020204" charset="-122"/>
              </a:rPr>
              <a:t>到</a:t>
            </a:r>
            <a:r>
              <a:rPr lang="zh-CN" sz="1600" b="0" dirty="0">
                <a:solidFill>
                  <a:schemeClr val="tx1">
                    <a:lumMod val="65000"/>
                    <a:lumOff val="35000"/>
                  </a:schemeClr>
                </a:solidFill>
                <a:latin typeface="微软雅黑" panose="020B0503020204020204" charset="-122"/>
                <a:ea typeface="微软雅黑" panose="020B0503020204020204" charset="-122"/>
              </a:rPr>
              <a:t>自己电脑上</a:t>
            </a:r>
            <a:r>
              <a:rPr sz="1600" b="0" dirty="0">
                <a:solidFill>
                  <a:schemeClr val="tx1">
                    <a:lumMod val="65000"/>
                    <a:lumOff val="35000"/>
                  </a:schemeClr>
                </a:solidFill>
                <a:latin typeface="微软雅黑" panose="020B0503020204020204" charset="-122"/>
                <a:ea typeface="微软雅黑" panose="020B0503020204020204" charset="-122"/>
              </a:rPr>
              <a:t>；</a:t>
            </a:r>
            <a:endParaRPr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charset="-122"/>
                <a:ea typeface="微软雅黑" panose="020B0503020204020204" charset="-122"/>
              </a:rPr>
              <a:t>待</a:t>
            </a:r>
            <a:r>
              <a:rPr sz="1600" b="0" dirty="0">
                <a:solidFill>
                  <a:schemeClr val="tx1">
                    <a:lumMod val="65000"/>
                    <a:lumOff val="35000"/>
                  </a:schemeClr>
                </a:solidFill>
                <a:latin typeface="微软雅黑" panose="020B0503020204020204" charset="-122"/>
                <a:ea typeface="微软雅黑" panose="020B0503020204020204" charset="-122"/>
              </a:rPr>
              <a:t>网络连接正常后，选择【</a:t>
            </a:r>
            <a:r>
              <a:rPr sz="1600" dirty="0">
                <a:solidFill>
                  <a:schemeClr val="tx1">
                    <a:lumMod val="65000"/>
                    <a:lumOff val="35000"/>
                  </a:schemeClr>
                </a:solidFill>
                <a:latin typeface="微软雅黑" panose="020B0503020204020204" charset="-122"/>
                <a:ea typeface="微软雅黑" panose="020B0503020204020204" charset="-122"/>
              </a:rPr>
              <a:t>装入本地数据</a:t>
            </a:r>
            <a:r>
              <a:rPr sz="1600" b="0" dirty="0">
                <a:solidFill>
                  <a:schemeClr val="tx1">
                    <a:lumMod val="65000"/>
                    <a:lumOff val="35000"/>
                  </a:schemeClr>
                </a:solidFill>
                <a:latin typeface="微软雅黑" panose="020B0503020204020204" charset="-122"/>
                <a:ea typeface="微软雅黑" panose="020B0503020204020204" charset="-122"/>
              </a:rPr>
              <a:t>】将</a:t>
            </a:r>
            <a:r>
              <a:rPr lang="zh-CN" sz="1600" b="0" dirty="0">
                <a:solidFill>
                  <a:schemeClr val="tx1">
                    <a:lumMod val="65000"/>
                    <a:lumOff val="35000"/>
                  </a:schemeClr>
                </a:solidFill>
                <a:latin typeface="微软雅黑" panose="020B0503020204020204" charset="-122"/>
                <a:ea typeface="微软雅黑" panose="020B0503020204020204" charset="-122"/>
              </a:rPr>
              <a:t>自己电脑上的</a:t>
            </a:r>
            <a:r>
              <a:rPr sz="1600" b="0" dirty="0">
                <a:solidFill>
                  <a:schemeClr val="tx1">
                    <a:lumMod val="65000"/>
                    <a:lumOff val="35000"/>
                  </a:schemeClr>
                </a:solidFill>
                <a:latin typeface="微软雅黑" panose="020B0503020204020204" charset="-122"/>
                <a:ea typeface="微软雅黑" panose="020B0503020204020204" charset="-122"/>
              </a:rPr>
              <a:t>数据装入后，再</a:t>
            </a:r>
            <a:r>
              <a:rPr lang="zh-CN" sz="1600" dirty="0">
                <a:solidFill>
                  <a:schemeClr val="tx1">
                    <a:lumMod val="65000"/>
                    <a:lumOff val="35000"/>
                  </a:schemeClr>
                </a:solidFill>
                <a:latin typeface="微软雅黑" panose="020B0503020204020204" charset="-122"/>
                <a:ea typeface="微软雅黑" panose="020B0503020204020204" charset="-122"/>
              </a:rPr>
              <a:t>保存到</a:t>
            </a:r>
            <a:r>
              <a:rPr sz="1600" dirty="0">
                <a:solidFill>
                  <a:schemeClr val="tx1">
                    <a:lumMod val="65000"/>
                    <a:lumOff val="35000"/>
                  </a:schemeClr>
                </a:solidFill>
                <a:latin typeface="微软雅黑" panose="020B0503020204020204" charset="-122"/>
                <a:ea typeface="微软雅黑" panose="020B0503020204020204" charset="-122"/>
              </a:rPr>
              <a:t>服务器</a:t>
            </a:r>
            <a:r>
              <a:rPr sz="1600" b="0" dirty="0">
                <a:solidFill>
                  <a:schemeClr val="tx1">
                    <a:lumMod val="65000"/>
                    <a:lumOff val="35000"/>
                  </a:schemeClr>
                </a:solidFill>
                <a:latin typeface="微软雅黑" panose="020B0503020204020204" charset="-122"/>
                <a:ea typeface="微软雅黑" panose="020B0503020204020204" charset="-122"/>
              </a:rPr>
              <a:t>。</a:t>
            </a:r>
            <a:endParaRPr sz="1600" b="0" dirty="0">
              <a:solidFill>
                <a:schemeClr val="tx1">
                  <a:lumMod val="65000"/>
                  <a:lumOff val="35000"/>
                </a:schemeClr>
              </a:solidFill>
              <a:latin typeface="微软雅黑" panose="020B0503020204020204" charset="-122"/>
              <a:ea typeface="微软雅黑" panose="020B0503020204020204" charset="-122"/>
            </a:endParaRPr>
          </a:p>
        </p:txBody>
      </p:sp>
      <p:pic>
        <p:nvPicPr>
          <p:cNvPr id="3" name="图片 2"/>
          <p:cNvPicPr>
            <a:picLocks noChangeAspect="true"/>
          </p:cNvPicPr>
          <p:nvPr>
            <p:custDataLst>
              <p:tags r:id="rId1"/>
            </p:custDataLst>
          </p:nvPr>
        </p:nvPicPr>
        <p:blipFill>
          <a:blip r:embed="rId2"/>
          <a:stretch>
            <a:fillRect/>
          </a:stretch>
        </p:blipFill>
        <p:spPr>
          <a:xfrm>
            <a:off x="3203575" y="2564765"/>
            <a:ext cx="4838065" cy="3531870"/>
          </a:xfrm>
          <a:prstGeom prst="rect">
            <a:avLst/>
          </a:prstGeom>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23561" name="TextBox 26"/>
          <p:cNvSpPr txBox="true">
            <a:spLocks noChangeArrowheads="true"/>
          </p:cNvSpPr>
          <p:nvPr/>
        </p:nvSpPr>
        <p:spPr bwMode="auto">
          <a:xfrm>
            <a:off x="827405" y="980440"/>
            <a:ext cx="6866255" cy="475615"/>
          </a:xfrm>
          <a:prstGeom prst="rect">
            <a:avLst/>
          </a:prstGeom>
          <a:noFill/>
          <a:ln w="9525">
            <a:noFill/>
            <a:miter lim="800000"/>
          </a:ln>
        </p:spPr>
        <p:txBody>
          <a:bodyPr wrap="square">
            <a:spAutoFit/>
          </a:bodyPr>
          <a:lstStyle/>
          <a:p>
            <a:pPr marL="342900" indent="-342900" algn="just">
              <a:lnSpc>
                <a:spcPct val="125000"/>
              </a:lnSpc>
              <a:spcBef>
                <a:spcPts val="300"/>
              </a:spcBef>
              <a:buClr>
                <a:srgbClr val="00479D"/>
              </a:buClr>
              <a:buSzPct val="60000"/>
              <a:buFont typeface="Wingdings" panose="05000000000000000000" pitchFamily="2" charset="2"/>
              <a:buChar char="n"/>
            </a:pPr>
            <a:r>
              <a:rPr lang="zh-CN" altLang="en-US" sz="2000" dirty="0">
                <a:solidFill>
                  <a:schemeClr val="tx1">
                    <a:lumMod val="65000"/>
                    <a:lumOff val="35000"/>
                  </a:schemeClr>
                </a:solidFill>
                <a:latin typeface="微软雅黑" panose="020B0503020204020204" charset="-122"/>
                <a:ea typeface="微软雅黑" panose="020B0503020204020204" charset="-122"/>
              </a:rPr>
              <a:t>进入税收调查系统（</a:t>
            </a:r>
            <a:r>
              <a:rPr lang="zh-CN" altLang="en-US" sz="2000" dirty="0">
                <a:solidFill>
                  <a:srgbClr val="FF0000"/>
                </a:solidFill>
                <a:latin typeface="微软雅黑" panose="020B0503020204020204" charset="-122"/>
                <a:ea typeface="微软雅黑" panose="020B0503020204020204" charset="-122"/>
              </a:rPr>
              <a:t>推荐IE浏览器</a:t>
            </a:r>
            <a:r>
              <a:rPr lang="zh-CN" altLang="en-US" sz="2000" dirty="0">
                <a:solidFill>
                  <a:schemeClr val="tx1">
                    <a:lumMod val="65000"/>
                    <a:lumOff val="35000"/>
                  </a:schemeClr>
                </a:solidFill>
                <a:latin typeface="微软雅黑" panose="020B0503020204020204" charset="-122"/>
                <a:ea typeface="微软雅黑" panose="020B0503020204020204" charset="-122"/>
              </a:rPr>
              <a:t>）</a:t>
            </a:r>
            <a:endParaRPr lang="zh-CN" altLang="en-US" sz="2000" dirty="0">
              <a:solidFill>
                <a:schemeClr val="tx1">
                  <a:lumMod val="65000"/>
                  <a:lumOff val="35000"/>
                </a:schemeClr>
              </a:solidFill>
              <a:latin typeface="微软雅黑" panose="020B0503020204020204" charset="-122"/>
              <a:ea typeface="微软雅黑" panose="020B0503020204020204" charset="-122"/>
            </a:endParaRPr>
          </a:p>
        </p:txBody>
      </p:sp>
      <p:sp>
        <p:nvSpPr>
          <p:cNvPr id="4" name="TextBox 26"/>
          <p:cNvSpPr txBox="true">
            <a:spLocks noChangeArrowheads="true"/>
          </p:cNvSpPr>
          <p:nvPr/>
        </p:nvSpPr>
        <p:spPr bwMode="auto">
          <a:xfrm>
            <a:off x="755650" y="1772920"/>
            <a:ext cx="6779895" cy="81788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lang="en-US" altLang="zh-CN" sz="1600" b="0" dirty="0">
                <a:solidFill>
                  <a:schemeClr val="tx1">
                    <a:lumMod val="65000"/>
                    <a:lumOff val="35000"/>
                  </a:schemeClr>
                </a:solidFill>
                <a:latin typeface="微软雅黑" panose="020B0503020204020204" charset="-122"/>
                <a:ea typeface="微软雅黑" panose="020B0503020204020204" charset="-122"/>
              </a:rPr>
              <a:t>1</a:t>
            </a:r>
            <a:r>
              <a:rPr lang="zh-CN" altLang="en-US" sz="1600" b="0" dirty="0">
                <a:solidFill>
                  <a:schemeClr val="tx1">
                    <a:lumMod val="65000"/>
                    <a:lumOff val="35000"/>
                  </a:schemeClr>
                </a:solidFill>
                <a:latin typeface="微软雅黑" panose="020B0503020204020204" charset="-122"/>
                <a:ea typeface="微软雅黑" panose="020B0503020204020204" charset="-122"/>
              </a:rPr>
              <a:t>、确认使用的是IE浏览器（名称是Internet Explorer）</a:t>
            </a:r>
            <a:endParaRPr lang="zh-CN" altLang="en-US"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lang="en-US" altLang="zh-CN" sz="1600" b="0" dirty="0">
                <a:solidFill>
                  <a:schemeClr val="tx1">
                    <a:lumMod val="65000"/>
                    <a:lumOff val="35000"/>
                  </a:schemeClr>
                </a:solidFill>
                <a:latin typeface="微软雅黑" panose="020B0503020204020204" charset="-122"/>
                <a:ea typeface="微软雅黑" panose="020B0503020204020204" charset="-122"/>
              </a:rPr>
              <a:t>     </a:t>
            </a:r>
            <a:r>
              <a:rPr lang="zh-CN" altLang="en-US" sz="1600" b="0" dirty="0">
                <a:solidFill>
                  <a:schemeClr val="tx1">
                    <a:lumMod val="65000"/>
                    <a:lumOff val="35000"/>
                  </a:schemeClr>
                </a:solidFill>
                <a:latin typeface="微软雅黑" panose="020B0503020204020204" charset="-122"/>
                <a:ea typeface="微软雅黑" panose="020B0503020204020204" charset="-122"/>
              </a:rPr>
              <a:t>如下图：</a:t>
            </a:r>
            <a:r>
              <a:rPr lang="zh-CN" altLang="en-US" sz="1600" b="0" dirty="0">
                <a:solidFill>
                  <a:srgbClr val="FF0000"/>
                </a:solidFill>
                <a:latin typeface="微软雅黑" panose="020B0503020204020204" charset="-122"/>
                <a:ea typeface="微软雅黑" panose="020B0503020204020204" charset="-122"/>
              </a:rPr>
              <a:t>第1个才是IE</a:t>
            </a:r>
            <a:r>
              <a:rPr lang="zh-CN" altLang="en-US" sz="1600" b="0" dirty="0">
                <a:solidFill>
                  <a:schemeClr val="tx1">
                    <a:lumMod val="65000"/>
                    <a:lumOff val="35000"/>
                  </a:schemeClr>
                </a:solidFill>
                <a:latin typeface="微软雅黑" panose="020B0503020204020204" charset="-122"/>
                <a:ea typeface="微软雅黑" panose="020B0503020204020204" charset="-122"/>
              </a:rPr>
              <a:t>，其他的都不是。</a:t>
            </a:r>
            <a:endParaRPr lang="zh-CN" altLang="en-US"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endParaRPr lang="zh-CN" altLang="en-US" sz="1600" b="0" dirty="0">
              <a:solidFill>
                <a:schemeClr val="tx1">
                  <a:lumMod val="65000"/>
                  <a:lumOff val="35000"/>
                </a:schemeClr>
              </a:solidFill>
              <a:latin typeface="微软雅黑" panose="020B0503020204020204" charset="-122"/>
              <a:ea typeface="微软雅黑" panose="020B0503020204020204" charset="-122"/>
            </a:endParaRPr>
          </a:p>
        </p:txBody>
      </p:sp>
      <p:pic>
        <p:nvPicPr>
          <p:cNvPr id="2" name="图片 -2147482624"/>
          <p:cNvPicPr>
            <a:picLocks noChangeAspect="true"/>
          </p:cNvPicPr>
          <p:nvPr>
            <p:custDataLst>
              <p:tags r:id="rId1"/>
            </p:custDataLst>
          </p:nvPr>
        </p:nvPicPr>
        <p:blipFill>
          <a:blip r:embed="rId2"/>
          <a:stretch>
            <a:fillRect/>
          </a:stretch>
        </p:blipFill>
        <p:spPr>
          <a:xfrm>
            <a:off x="542925" y="2708910"/>
            <a:ext cx="8058785" cy="3509010"/>
          </a:xfrm>
          <a:prstGeom prst="rect">
            <a:avLst/>
          </a:prstGeom>
          <a:noFill/>
          <a:ln w="9525">
            <a:noFill/>
          </a:ln>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3" name="文本框 2"/>
          <p:cNvSpPr txBox="true"/>
          <p:nvPr>
            <p:custDataLst>
              <p:tags r:id="rId1"/>
            </p:custDataLst>
          </p:nvPr>
        </p:nvSpPr>
        <p:spPr>
          <a:xfrm>
            <a:off x="395605" y="1196340"/>
            <a:ext cx="8119110" cy="1417955"/>
          </a:xfrm>
          <a:prstGeom prst="rect">
            <a:avLst/>
          </a:prstGeom>
          <a:noFill/>
        </p:spPr>
        <p:txBody>
          <a:bodyPr wrap="square" rtlCol="0">
            <a:noAutofit/>
          </a:bodyPr>
          <a:p>
            <a:pPr algn="l"/>
            <a:r>
              <a:rPr lang="zh-CN" altLang="en-US" sz="1600" b="0">
                <a:solidFill>
                  <a:schemeClr val="tx1"/>
                </a:solidFill>
                <a:latin typeface="微软雅黑" panose="020B0503020204020204" charset="-122"/>
                <a:ea typeface="微软雅黑" panose="020B0503020204020204" charset="-122"/>
              </a:rPr>
              <a:t>数据上报后，仍需要修改数据时，如果当前数据</a:t>
            </a:r>
            <a:r>
              <a:rPr lang="zh-CN" altLang="en-US" sz="1600" b="0">
                <a:solidFill>
                  <a:schemeClr val="tx1"/>
                </a:solidFill>
                <a:latin typeface="微软雅黑" panose="020B0503020204020204" charset="-122"/>
                <a:ea typeface="微软雅黑" panose="020B0503020204020204" charset="-122"/>
                <a:sym typeface="+mn-ea"/>
              </a:rPr>
              <a:t>已锁定</a:t>
            </a:r>
            <a:r>
              <a:rPr lang="zh-CN" altLang="en-US" sz="1600" b="0">
                <a:solidFill>
                  <a:schemeClr val="tx1"/>
                </a:solidFill>
                <a:latin typeface="微软雅黑" panose="020B0503020204020204" charset="-122"/>
                <a:ea typeface="微软雅黑" panose="020B0503020204020204" charset="-122"/>
              </a:rPr>
              <a:t>，如下图：</a:t>
            </a:r>
            <a:endParaRPr lang="zh-CN" altLang="en-US" sz="1600" b="0">
              <a:solidFill>
                <a:schemeClr val="tx1"/>
              </a:solidFill>
              <a:latin typeface="微软雅黑" panose="020B0503020204020204" charset="-122"/>
              <a:ea typeface="微软雅黑" panose="020B0503020204020204" charset="-122"/>
            </a:endParaRPr>
          </a:p>
          <a:p>
            <a:pPr algn="l"/>
            <a:r>
              <a:rPr lang="zh-CN" altLang="en-US" sz="1600" b="0">
                <a:solidFill>
                  <a:schemeClr val="tx1"/>
                </a:solidFill>
                <a:latin typeface="微软雅黑" panose="020B0503020204020204" charset="-122"/>
                <a:ea typeface="微软雅黑" panose="020B0503020204020204" charset="-122"/>
              </a:rPr>
              <a:t>此时用户不能修改数据。</a:t>
            </a:r>
            <a:endParaRPr lang="zh-CN" altLang="en-US" sz="1600" b="0">
              <a:solidFill>
                <a:schemeClr val="tx1"/>
              </a:solidFill>
              <a:latin typeface="微软雅黑" panose="020B0503020204020204" charset="-122"/>
              <a:ea typeface="微软雅黑" panose="020B0503020204020204" charset="-122"/>
            </a:endParaRPr>
          </a:p>
          <a:p>
            <a:pPr algn="l"/>
            <a:r>
              <a:rPr lang="zh-CN" altLang="en-US" sz="1600" b="0">
                <a:solidFill>
                  <a:schemeClr val="tx1"/>
                </a:solidFill>
                <a:latin typeface="微软雅黑" panose="020B0503020204020204" charset="-122"/>
                <a:ea typeface="微软雅黑" panose="020B0503020204020204" charset="-122"/>
              </a:rPr>
              <a:t>需联系税局解锁后，才能修改。</a:t>
            </a:r>
            <a:endParaRPr lang="zh-CN" altLang="en-US" sz="1600" b="0">
              <a:solidFill>
                <a:schemeClr val="tx1"/>
              </a:solidFill>
              <a:latin typeface="微软雅黑" panose="020B0503020204020204" charset="-122"/>
              <a:ea typeface="微软雅黑" panose="020B0503020204020204" charset="-122"/>
            </a:endParaRPr>
          </a:p>
        </p:txBody>
      </p:sp>
      <p:pic>
        <p:nvPicPr>
          <p:cNvPr id="4" name="图片 3" descr="锁定修改"/>
          <p:cNvPicPr>
            <a:picLocks noChangeAspect="true"/>
          </p:cNvPicPr>
          <p:nvPr/>
        </p:nvPicPr>
        <p:blipFill>
          <a:blip r:embed="rId2"/>
          <a:stretch>
            <a:fillRect/>
          </a:stretch>
        </p:blipFill>
        <p:spPr>
          <a:xfrm>
            <a:off x="9525" y="2491740"/>
            <a:ext cx="9124950" cy="3592830"/>
          </a:xfrm>
          <a:prstGeom prst="rect">
            <a:avLst/>
          </a:prstGeom>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true">
            <a:spLocks noChangeArrowheads="true"/>
          </p:cNvSpPr>
          <p:nvPr/>
        </p:nvSpPr>
        <p:spPr bwMode="auto">
          <a:xfrm>
            <a:off x="668020" y="908685"/>
            <a:ext cx="7612380" cy="331978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rPr>
              <a:t>注意： </a:t>
            </a:r>
            <a:endParaRPr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rPr>
              <a:t>为了保证填写效率与数据安全，建议企业在填报过程中，做好数据的保存，比如将数据“</a:t>
            </a:r>
            <a:r>
              <a:rPr sz="1600" dirty="0">
                <a:solidFill>
                  <a:schemeClr val="tx1">
                    <a:lumMod val="65000"/>
                    <a:lumOff val="35000"/>
                  </a:schemeClr>
                </a:solidFill>
                <a:latin typeface="微软雅黑" panose="020B0503020204020204" charset="-122"/>
                <a:ea typeface="微软雅黑" panose="020B0503020204020204" charset="-122"/>
              </a:rPr>
              <a:t>保存到服务器</a:t>
            </a:r>
            <a:r>
              <a:rPr sz="1600" b="0" dirty="0">
                <a:solidFill>
                  <a:schemeClr val="tx1">
                    <a:lumMod val="65000"/>
                    <a:lumOff val="35000"/>
                  </a:schemeClr>
                </a:solidFill>
                <a:latin typeface="微软雅黑" panose="020B0503020204020204" charset="-122"/>
                <a:ea typeface="微软雅黑" panose="020B0503020204020204" charset="-122"/>
              </a:rPr>
              <a:t>”。</a:t>
            </a:r>
            <a:endParaRPr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endParaRPr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rPr>
              <a:t>对于企业用户来说，“</a:t>
            </a:r>
            <a:r>
              <a:rPr sz="1600" dirty="0">
                <a:solidFill>
                  <a:schemeClr val="tx1">
                    <a:lumMod val="65000"/>
                    <a:lumOff val="35000"/>
                  </a:schemeClr>
                </a:solidFill>
                <a:latin typeface="微软雅黑" panose="020B0503020204020204" charset="-122"/>
                <a:ea typeface="微软雅黑" panose="020B0503020204020204" charset="-122"/>
              </a:rPr>
              <a:t>上报</a:t>
            </a:r>
            <a:r>
              <a:rPr sz="1600" b="0" dirty="0">
                <a:solidFill>
                  <a:schemeClr val="tx1">
                    <a:lumMod val="65000"/>
                    <a:lumOff val="35000"/>
                  </a:schemeClr>
                </a:solidFill>
                <a:latin typeface="微软雅黑" panose="020B0503020204020204" charset="-122"/>
                <a:ea typeface="微软雅黑" panose="020B0503020204020204" charset="-122"/>
              </a:rPr>
              <a:t>”成功，才是一次完整的数据填报标志。</a:t>
            </a:r>
            <a:endParaRPr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rPr>
              <a:t>用户如果修改了已经上报的数据，需要重新点击“</a:t>
            </a:r>
            <a:r>
              <a:rPr sz="1600" dirty="0">
                <a:solidFill>
                  <a:schemeClr val="tx1">
                    <a:lumMod val="65000"/>
                    <a:lumOff val="35000"/>
                  </a:schemeClr>
                </a:solidFill>
                <a:latin typeface="微软雅黑" panose="020B0503020204020204" charset="-122"/>
                <a:ea typeface="微软雅黑" panose="020B0503020204020204" charset="-122"/>
              </a:rPr>
              <a:t>上报</a:t>
            </a:r>
            <a:r>
              <a:rPr sz="1600" b="0" dirty="0">
                <a:solidFill>
                  <a:schemeClr val="tx1">
                    <a:lumMod val="65000"/>
                    <a:lumOff val="35000"/>
                  </a:schemeClr>
                </a:solidFill>
                <a:latin typeface="微软雅黑" panose="020B0503020204020204" charset="-122"/>
                <a:ea typeface="微软雅黑" panose="020B0503020204020204" charset="-122"/>
              </a:rPr>
              <a:t>”。</a:t>
            </a:r>
            <a:endParaRPr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endParaRPr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rPr>
              <a:t>若是上报后又点了保存或者保存到服务器，需要再点一下上报，最终状态才是正确的，否则系统默认为还在填报中。</a:t>
            </a:r>
            <a:endParaRPr sz="1600" b="0"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true"/>
          </p:cNvSpPr>
          <p:nvPr>
            <p:ph type="title"/>
          </p:nvPr>
        </p:nvSpPr>
        <p:spPr>
          <a:xfrm>
            <a:off x="0" y="3989388"/>
            <a:ext cx="9144000" cy="954088"/>
          </a:xfrm>
        </p:spPr>
        <p:txBody>
          <a:bodyPr vert="horz" wrap="square" lIns="91440" tIns="45720" rIns="91440" bIns="45720" numCol="1" rtlCol="0" anchor="t" anchorCtr="false" compatLnSpc="true">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6000" b="0" i="0" u="none" strike="noStrike" kern="1200" cap="all" spc="0" normalizeH="0" baseline="0" noProof="0" dirty="0">
                <a:ln>
                  <a:noFill/>
                </a:ln>
                <a:solidFill>
                  <a:schemeClr val="bg1"/>
                </a:solidFill>
                <a:effectLst/>
                <a:uLnTx/>
                <a:uFillTx/>
                <a:latin typeface="微软雅黑" panose="020B0503020204020204" charset="-122"/>
                <a:ea typeface="微软雅黑" panose="020B0503020204020204" charset="-122"/>
                <a:cs typeface="+mj-cs"/>
              </a:rPr>
              <a:t>谢谢大家</a:t>
            </a:r>
            <a:endParaRPr kumimoji="0" lang="zh-CN" altLang="en-US" sz="6000" b="0" i="0" u="none" strike="noStrike" kern="1200" cap="all" spc="0" normalizeH="0" baseline="0" noProof="0" dirty="0">
              <a:ln>
                <a:noFill/>
              </a:ln>
              <a:solidFill>
                <a:schemeClr val="bg1"/>
              </a:solidFill>
              <a:effectLst/>
              <a:uLnTx/>
              <a:uFillTx/>
              <a:latin typeface="微软雅黑" panose="020B0503020204020204" charset="-122"/>
              <a:ea typeface="微软雅黑" panose="020B0503020204020204" charset="-122"/>
              <a:cs typeface="+mj-cs"/>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23561" name="TextBox 26"/>
          <p:cNvSpPr txBox="true">
            <a:spLocks noChangeArrowheads="true"/>
          </p:cNvSpPr>
          <p:nvPr/>
        </p:nvSpPr>
        <p:spPr bwMode="auto">
          <a:xfrm>
            <a:off x="827405" y="980440"/>
            <a:ext cx="6866255" cy="475615"/>
          </a:xfrm>
          <a:prstGeom prst="rect">
            <a:avLst/>
          </a:prstGeom>
          <a:noFill/>
          <a:ln w="9525">
            <a:noFill/>
            <a:miter lim="800000"/>
          </a:ln>
        </p:spPr>
        <p:txBody>
          <a:bodyPr wrap="square">
            <a:spAutoFit/>
          </a:bodyPr>
          <a:lstStyle/>
          <a:p>
            <a:pPr marL="342900" indent="-342900" algn="just">
              <a:lnSpc>
                <a:spcPct val="125000"/>
              </a:lnSpc>
              <a:spcBef>
                <a:spcPts val="300"/>
              </a:spcBef>
              <a:buClr>
                <a:srgbClr val="00479D"/>
              </a:buClr>
              <a:buSzPct val="60000"/>
              <a:buFont typeface="Wingdings" panose="05000000000000000000" pitchFamily="2" charset="2"/>
              <a:buChar char="n"/>
            </a:pPr>
            <a:r>
              <a:rPr lang="zh-CN" altLang="en-US" sz="2000" dirty="0">
                <a:solidFill>
                  <a:schemeClr val="tx1">
                    <a:lumMod val="65000"/>
                    <a:lumOff val="35000"/>
                  </a:schemeClr>
                </a:solidFill>
                <a:latin typeface="微软雅黑" panose="020B0503020204020204" charset="-122"/>
                <a:ea typeface="微软雅黑" panose="020B0503020204020204" charset="-122"/>
              </a:rPr>
              <a:t>进入税收调查系统</a:t>
            </a:r>
            <a:endParaRPr lang="zh-CN" altLang="en-US" sz="2000" dirty="0">
              <a:solidFill>
                <a:schemeClr val="tx1">
                  <a:lumMod val="65000"/>
                  <a:lumOff val="35000"/>
                </a:schemeClr>
              </a:solidFill>
              <a:latin typeface="微软雅黑" panose="020B0503020204020204" charset="-122"/>
              <a:ea typeface="微软雅黑" panose="020B0503020204020204" charset="-122"/>
            </a:endParaRPr>
          </a:p>
        </p:txBody>
      </p:sp>
      <p:sp>
        <p:nvSpPr>
          <p:cNvPr id="4" name="TextBox 26"/>
          <p:cNvSpPr txBox="true">
            <a:spLocks noChangeArrowheads="true"/>
          </p:cNvSpPr>
          <p:nvPr/>
        </p:nvSpPr>
        <p:spPr bwMode="auto">
          <a:xfrm>
            <a:off x="827405" y="1484630"/>
            <a:ext cx="6779895" cy="81788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lang="en-US" altLang="zh-CN" sz="1600" b="0" dirty="0">
                <a:solidFill>
                  <a:schemeClr val="tx1">
                    <a:lumMod val="65000"/>
                    <a:lumOff val="35000"/>
                  </a:schemeClr>
                </a:solidFill>
                <a:latin typeface="微软雅黑" panose="020B0503020204020204" charset="-122"/>
                <a:ea typeface="微软雅黑" panose="020B0503020204020204" charset="-122"/>
              </a:rPr>
              <a:t>1</a:t>
            </a:r>
            <a:r>
              <a:rPr lang="zh-CN" altLang="en-US" sz="1600" b="0" dirty="0">
                <a:solidFill>
                  <a:schemeClr val="tx1">
                    <a:lumMod val="65000"/>
                    <a:lumOff val="35000"/>
                  </a:schemeClr>
                </a:solidFill>
                <a:latin typeface="微软雅黑" panose="020B0503020204020204" charset="-122"/>
                <a:ea typeface="微软雅黑" panose="020B0503020204020204" charset="-122"/>
              </a:rPr>
              <a:t>、访问以下地址</a:t>
            </a:r>
            <a:r>
              <a:rPr lang="zh-CN" altLang="en-US" sz="1600" b="0" dirty="0">
                <a:solidFill>
                  <a:schemeClr val="tx1">
                    <a:lumMod val="65000"/>
                    <a:lumOff val="35000"/>
                  </a:schemeClr>
                </a:solidFill>
                <a:latin typeface="微软雅黑" panose="020B0503020204020204" charset="-122"/>
                <a:ea typeface="微软雅黑" panose="020B0503020204020204" charset="-122"/>
                <a:sym typeface="+mn-ea"/>
              </a:rPr>
              <a:t>进入登录页面</a:t>
            </a:r>
            <a:endParaRPr lang="zh-CN" altLang="en-US"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lang="zh-CN" altLang="en-US" sz="1600" b="0" dirty="0">
                <a:solidFill>
                  <a:schemeClr val="tx1">
                    <a:lumMod val="65000"/>
                    <a:lumOff val="35000"/>
                  </a:schemeClr>
                </a:solidFill>
                <a:latin typeface="微软雅黑" panose="020B0503020204020204" charset="-122"/>
                <a:ea typeface="微软雅黑" panose="020B0503020204020204" charset="-122"/>
              </a:rPr>
              <a:t>https://etax.beijing.chinatax.gov.cn/wszb/i/main/login.jsp</a:t>
            </a:r>
            <a:endParaRPr lang="zh-CN" altLang="en-US" sz="1600" b="0" dirty="0">
              <a:solidFill>
                <a:schemeClr val="tx1">
                  <a:lumMod val="65000"/>
                  <a:lumOff val="35000"/>
                </a:schemeClr>
              </a:solidFill>
              <a:latin typeface="微软雅黑" panose="020B0503020204020204" charset="-122"/>
              <a:ea typeface="微软雅黑" panose="020B0503020204020204" charset="-122"/>
            </a:endParaRPr>
          </a:p>
        </p:txBody>
      </p:sp>
      <p:pic>
        <p:nvPicPr>
          <p:cNvPr id="5" name="图片 4"/>
          <p:cNvPicPr>
            <a:picLocks noChangeAspect="true"/>
          </p:cNvPicPr>
          <p:nvPr>
            <p:custDataLst>
              <p:tags r:id="rId1"/>
            </p:custDataLst>
          </p:nvPr>
        </p:nvPicPr>
        <p:blipFill>
          <a:blip r:embed="rId2"/>
          <a:stretch>
            <a:fillRect/>
          </a:stretch>
        </p:blipFill>
        <p:spPr>
          <a:xfrm>
            <a:off x="826770" y="2405380"/>
            <a:ext cx="6431280" cy="4227830"/>
          </a:xfrm>
          <a:prstGeom prst="rect">
            <a:avLst/>
          </a:prstGeom>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true">
            <a:spLocks noChangeArrowheads="true"/>
          </p:cNvSpPr>
          <p:nvPr/>
        </p:nvSpPr>
        <p:spPr bwMode="auto">
          <a:xfrm>
            <a:off x="668020" y="908685"/>
            <a:ext cx="6779895" cy="25717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charset="-122"/>
                <a:ea typeface="微软雅黑" panose="020B0503020204020204" charset="-122"/>
              </a:rPr>
              <a:t>登录</a:t>
            </a:r>
            <a:endParaRPr lang="zh-CN"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charset="-122"/>
                <a:ea typeface="微软雅黑" panose="020B0503020204020204" charset="-122"/>
              </a:rPr>
              <a:t>用户名为统一社会信用代码（</a:t>
            </a:r>
            <a:r>
              <a:rPr lang="en-US" altLang="zh-CN" sz="1600" b="0" dirty="0">
                <a:solidFill>
                  <a:schemeClr val="tx1">
                    <a:lumMod val="65000"/>
                    <a:lumOff val="35000"/>
                  </a:schemeClr>
                </a:solidFill>
                <a:latin typeface="微软雅黑" panose="020B0503020204020204" charset="-122"/>
                <a:ea typeface="微软雅黑" panose="020B0503020204020204" charset="-122"/>
              </a:rPr>
              <a:t>18</a:t>
            </a:r>
            <a:r>
              <a:rPr lang="zh-CN" altLang="en-US" sz="1600" b="0" dirty="0">
                <a:solidFill>
                  <a:schemeClr val="tx1">
                    <a:lumMod val="65000"/>
                    <a:lumOff val="35000"/>
                  </a:schemeClr>
                </a:solidFill>
                <a:latin typeface="微软雅黑" panose="020B0503020204020204" charset="-122"/>
                <a:ea typeface="微软雅黑" panose="020B0503020204020204" charset="-122"/>
              </a:rPr>
              <a:t>位</a:t>
            </a:r>
            <a:r>
              <a:rPr lang="zh-CN" sz="1600" b="0" dirty="0">
                <a:solidFill>
                  <a:schemeClr val="tx1">
                    <a:lumMod val="65000"/>
                    <a:lumOff val="35000"/>
                  </a:schemeClr>
                </a:solidFill>
                <a:latin typeface="微软雅黑" panose="020B0503020204020204" charset="-122"/>
                <a:ea typeface="微软雅黑" panose="020B0503020204020204" charset="-122"/>
              </a:rPr>
              <a:t>）</a:t>
            </a:r>
            <a:endParaRPr lang="zh-CN"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lang="zh-CN" sz="1600" b="0" dirty="0">
                <a:solidFill>
                  <a:schemeClr val="tx1">
                    <a:lumMod val="65000"/>
                    <a:lumOff val="35000"/>
                  </a:schemeClr>
                </a:solidFill>
                <a:latin typeface="微软雅黑" panose="020B0503020204020204" charset="-122"/>
                <a:ea typeface="微软雅黑" panose="020B0503020204020204" charset="-122"/>
              </a:rPr>
              <a:t>在弹出的选项中，选择</a:t>
            </a:r>
            <a:r>
              <a:rPr lang="en-US" altLang="zh-CN" sz="1600" dirty="0">
                <a:solidFill>
                  <a:srgbClr val="FF0000"/>
                </a:solidFill>
                <a:latin typeface="微软雅黑" panose="020B0503020204020204" charset="-122"/>
                <a:ea typeface="微软雅黑" panose="020B0503020204020204" charset="-122"/>
              </a:rPr>
              <a:t>@</a:t>
            </a:r>
            <a:r>
              <a:rPr lang="zh-CN" altLang="en-US" sz="1600" dirty="0">
                <a:solidFill>
                  <a:srgbClr val="FF0000"/>
                </a:solidFill>
                <a:latin typeface="微软雅黑" panose="020B0503020204020204" charset="-122"/>
                <a:ea typeface="微软雅黑" panose="020B0503020204020204" charset="-122"/>
              </a:rPr>
              <a:t>全国税收调查</a:t>
            </a:r>
            <a:r>
              <a:rPr lang="zh-CN" altLang="en-US" sz="1600" b="0" dirty="0">
                <a:solidFill>
                  <a:schemeClr val="tx1">
                    <a:lumMod val="65000"/>
                    <a:lumOff val="35000"/>
                  </a:schemeClr>
                </a:solidFill>
                <a:latin typeface="微软雅黑" panose="020B0503020204020204" charset="-122"/>
                <a:ea typeface="微软雅黑" panose="020B0503020204020204" charset="-122"/>
              </a:rPr>
              <a:t>字样</a:t>
            </a:r>
            <a:endParaRPr lang="zh-CN" altLang="en-US"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lang="zh-CN" altLang="en-US" sz="1600" b="0" dirty="0">
                <a:solidFill>
                  <a:schemeClr val="tx1">
                    <a:lumMod val="65000"/>
                    <a:lumOff val="35000"/>
                  </a:schemeClr>
                </a:solidFill>
                <a:latin typeface="微软雅黑" panose="020B0503020204020204" charset="-122"/>
                <a:ea typeface="微软雅黑" panose="020B0503020204020204" charset="-122"/>
              </a:rPr>
              <a:t>初始密码：</a:t>
            </a:r>
            <a:r>
              <a:rPr lang="en-US" altLang="zh-CN" sz="1600" b="0" dirty="0">
                <a:solidFill>
                  <a:schemeClr val="tx1">
                    <a:lumMod val="65000"/>
                    <a:lumOff val="35000"/>
                  </a:schemeClr>
                </a:solidFill>
                <a:latin typeface="微软雅黑" panose="020B0503020204020204" charset="-122"/>
                <a:ea typeface="微软雅黑" panose="020B0503020204020204" charset="-122"/>
              </a:rPr>
              <a:t>BJ+</a:t>
            </a:r>
            <a:r>
              <a:rPr lang="zh-CN" altLang="en-US" sz="1600" b="0" dirty="0">
                <a:solidFill>
                  <a:schemeClr val="tx1">
                    <a:lumMod val="65000"/>
                    <a:lumOff val="35000"/>
                  </a:schemeClr>
                </a:solidFill>
                <a:latin typeface="微软雅黑" panose="020B0503020204020204" charset="-122"/>
                <a:ea typeface="微软雅黑" panose="020B0503020204020204" charset="-122"/>
              </a:rPr>
              <a:t>用户名（备注：加号不需要写）</a:t>
            </a:r>
            <a:endParaRPr lang="zh-CN" altLang="en-US" sz="1600" b="0" dirty="0">
              <a:solidFill>
                <a:schemeClr val="tx1">
                  <a:lumMod val="65000"/>
                  <a:lumOff val="35000"/>
                </a:schemeClr>
              </a:solidFill>
              <a:latin typeface="微软雅黑" panose="020B0503020204020204" charset="-122"/>
              <a:ea typeface="微软雅黑" panose="020B0503020204020204" charset="-122"/>
            </a:endParaRPr>
          </a:p>
        </p:txBody>
      </p:sp>
      <p:pic>
        <p:nvPicPr>
          <p:cNvPr id="6" name="图片 5" descr="登录修改"/>
          <p:cNvPicPr>
            <a:picLocks noChangeAspect="true"/>
          </p:cNvPicPr>
          <p:nvPr/>
        </p:nvPicPr>
        <p:blipFill>
          <a:blip r:embed="rId1"/>
          <a:stretch>
            <a:fillRect/>
          </a:stretch>
        </p:blipFill>
        <p:spPr>
          <a:xfrm>
            <a:off x="781050" y="2863850"/>
            <a:ext cx="6263005" cy="2353945"/>
          </a:xfrm>
          <a:prstGeom prst="rect">
            <a:avLst/>
          </a:prstGeom>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true">
            <a:spLocks noChangeArrowheads="true"/>
          </p:cNvSpPr>
          <p:nvPr/>
        </p:nvSpPr>
        <p:spPr bwMode="auto">
          <a:xfrm>
            <a:off x="668020" y="908685"/>
            <a:ext cx="6779895" cy="257175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lang="zh-CN" altLang="en-US" sz="1600" b="0" dirty="0">
                <a:solidFill>
                  <a:schemeClr val="tx1">
                    <a:lumMod val="65000"/>
                    <a:lumOff val="35000"/>
                  </a:schemeClr>
                </a:solidFill>
                <a:latin typeface="微软雅黑" panose="020B0503020204020204" charset="-122"/>
                <a:ea typeface="微软雅黑" panose="020B0503020204020204" charset="-122"/>
              </a:rPr>
              <a:t>登录后进入</a:t>
            </a:r>
            <a:r>
              <a:rPr lang="en-US" sz="1600" b="0" dirty="0">
                <a:solidFill>
                  <a:schemeClr val="tx1">
                    <a:lumMod val="65000"/>
                    <a:lumOff val="35000"/>
                  </a:schemeClr>
                </a:solidFill>
                <a:latin typeface="微软雅黑" panose="020B0503020204020204" charset="-122"/>
                <a:ea typeface="微软雅黑" panose="020B0503020204020204" charset="-122"/>
              </a:rPr>
              <a:t>“</a:t>
            </a:r>
            <a:r>
              <a:rPr sz="1600" dirty="0">
                <a:solidFill>
                  <a:schemeClr val="tx1">
                    <a:lumMod val="65000"/>
                    <a:lumOff val="35000"/>
                  </a:schemeClr>
                </a:solidFill>
                <a:latin typeface="微软雅黑" panose="020B0503020204020204" charset="-122"/>
                <a:ea typeface="微软雅黑" panose="020B0503020204020204" charset="-122"/>
              </a:rPr>
              <a:t>任务列表</a:t>
            </a:r>
            <a:r>
              <a:rPr lang="en-US" sz="1600" b="0" dirty="0">
                <a:solidFill>
                  <a:schemeClr val="tx1">
                    <a:lumMod val="65000"/>
                    <a:lumOff val="35000"/>
                  </a:schemeClr>
                </a:solidFill>
                <a:latin typeface="微软雅黑" panose="020B0503020204020204" charset="-122"/>
                <a:ea typeface="微软雅黑" panose="020B0503020204020204" charset="-122"/>
              </a:rPr>
              <a:t>”</a:t>
            </a:r>
            <a:r>
              <a:rPr sz="1600" b="0" dirty="0">
                <a:solidFill>
                  <a:schemeClr val="tx1">
                    <a:lumMod val="65000"/>
                    <a:lumOff val="35000"/>
                  </a:schemeClr>
                </a:solidFill>
                <a:latin typeface="微软雅黑" panose="020B0503020204020204" charset="-122"/>
                <a:ea typeface="微软雅黑" panose="020B0503020204020204" charset="-122"/>
              </a:rPr>
              <a:t>，</a:t>
            </a:r>
            <a:endParaRPr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rPr>
              <a:t>点击任务名称“</a:t>
            </a:r>
            <a:r>
              <a:rPr sz="1600" dirty="0">
                <a:solidFill>
                  <a:schemeClr val="tx1">
                    <a:lumMod val="65000"/>
                    <a:lumOff val="35000"/>
                  </a:schemeClr>
                </a:solidFill>
                <a:latin typeface="微软雅黑" panose="020B0503020204020204" charset="-122"/>
                <a:ea typeface="微软雅黑" panose="020B0503020204020204" charset="-122"/>
              </a:rPr>
              <a:t>202</a:t>
            </a:r>
            <a:r>
              <a:rPr lang="en-US" sz="1600" dirty="0">
                <a:solidFill>
                  <a:schemeClr val="tx1">
                    <a:lumMod val="65000"/>
                    <a:lumOff val="35000"/>
                  </a:schemeClr>
                </a:solidFill>
                <a:latin typeface="微软雅黑" panose="020B0503020204020204" charset="-122"/>
                <a:ea typeface="微软雅黑" panose="020B0503020204020204" charset="-122"/>
              </a:rPr>
              <a:t>3</a:t>
            </a:r>
            <a:r>
              <a:rPr sz="1600" dirty="0">
                <a:solidFill>
                  <a:schemeClr val="tx1">
                    <a:lumMod val="65000"/>
                    <a:lumOff val="35000"/>
                  </a:schemeClr>
                </a:solidFill>
                <a:latin typeface="微软雅黑" panose="020B0503020204020204" charset="-122"/>
                <a:ea typeface="微软雅黑" panose="020B0503020204020204" charset="-122"/>
              </a:rPr>
              <a:t>年度全国税收调查</a:t>
            </a:r>
            <a:r>
              <a:rPr sz="1600" b="0" dirty="0">
                <a:solidFill>
                  <a:schemeClr val="tx1">
                    <a:lumMod val="65000"/>
                    <a:lumOff val="35000"/>
                  </a:schemeClr>
                </a:solidFill>
                <a:latin typeface="微软雅黑" panose="020B0503020204020204" charset="-122"/>
                <a:ea typeface="微软雅黑" panose="020B0503020204020204" charset="-122"/>
              </a:rPr>
              <a:t>”进入任务</a:t>
            </a:r>
            <a:endParaRPr sz="1600" b="0" dirty="0">
              <a:solidFill>
                <a:schemeClr val="tx1">
                  <a:lumMod val="65000"/>
                  <a:lumOff val="35000"/>
                </a:schemeClr>
              </a:solidFill>
              <a:latin typeface="微软雅黑" panose="020B0503020204020204" charset="-122"/>
              <a:ea typeface="微软雅黑" panose="020B0503020204020204" charset="-122"/>
            </a:endParaRPr>
          </a:p>
        </p:txBody>
      </p:sp>
      <p:pic>
        <p:nvPicPr>
          <p:cNvPr id="3" name="图片 2" descr="任务列表修改"/>
          <p:cNvPicPr>
            <a:picLocks noChangeAspect="true"/>
          </p:cNvPicPr>
          <p:nvPr/>
        </p:nvPicPr>
        <p:blipFill>
          <a:blip r:embed="rId1"/>
          <a:stretch>
            <a:fillRect/>
          </a:stretch>
        </p:blipFill>
        <p:spPr>
          <a:xfrm>
            <a:off x="668020" y="2433955"/>
            <a:ext cx="8059420" cy="896620"/>
          </a:xfrm>
          <a:prstGeom prst="rect">
            <a:avLst/>
          </a:prstGeom>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true">
            <a:spLocks noChangeArrowheads="true"/>
          </p:cNvSpPr>
          <p:nvPr>
            <p:custDataLst>
              <p:tags r:id="rId1"/>
            </p:custDataLst>
          </p:nvPr>
        </p:nvSpPr>
        <p:spPr bwMode="auto">
          <a:xfrm>
            <a:off x="668020" y="908685"/>
            <a:ext cx="6779895" cy="887095"/>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rPr>
              <a:t>202</a:t>
            </a:r>
            <a:r>
              <a:rPr lang="en-US" sz="1600" b="0" dirty="0">
                <a:solidFill>
                  <a:schemeClr val="tx1">
                    <a:lumMod val="65000"/>
                    <a:lumOff val="35000"/>
                  </a:schemeClr>
                </a:solidFill>
                <a:latin typeface="微软雅黑" panose="020B0503020204020204" charset="-122"/>
                <a:ea typeface="微软雅黑" panose="020B0503020204020204" charset="-122"/>
              </a:rPr>
              <a:t>3</a:t>
            </a:r>
            <a:r>
              <a:rPr sz="1600" b="0" dirty="0">
                <a:solidFill>
                  <a:schemeClr val="tx1">
                    <a:lumMod val="65000"/>
                    <a:lumOff val="35000"/>
                  </a:schemeClr>
                </a:solidFill>
                <a:latin typeface="微软雅黑" panose="020B0503020204020204" charset="-122"/>
                <a:ea typeface="微软雅黑" panose="020B0503020204020204" charset="-122"/>
              </a:rPr>
              <a:t>年度全国税收调查</a:t>
            </a:r>
            <a:endParaRPr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rPr>
              <a:t>在填报之前，</a:t>
            </a:r>
            <a:r>
              <a:rPr lang="zh-CN" sz="1600" b="0" dirty="0">
                <a:solidFill>
                  <a:schemeClr val="tx1">
                    <a:lumMod val="65000"/>
                    <a:lumOff val="35000"/>
                  </a:schemeClr>
                </a:solidFill>
                <a:latin typeface="微软雅黑" panose="020B0503020204020204" charset="-122"/>
                <a:ea typeface="微软雅黑" panose="020B0503020204020204" charset="-122"/>
              </a:rPr>
              <a:t>显示</a:t>
            </a:r>
            <a:r>
              <a:rPr lang="en-US" altLang="zh-CN" sz="1600" b="0" dirty="0">
                <a:solidFill>
                  <a:schemeClr val="tx1">
                    <a:lumMod val="65000"/>
                    <a:lumOff val="35000"/>
                  </a:schemeClr>
                </a:solidFill>
                <a:latin typeface="微软雅黑" panose="020B0503020204020204" charset="-122"/>
                <a:ea typeface="微软雅黑" panose="020B0503020204020204" charset="-122"/>
              </a:rPr>
              <a:t>“</a:t>
            </a:r>
            <a:r>
              <a:rPr sz="1600" dirty="0">
                <a:solidFill>
                  <a:schemeClr val="tx1">
                    <a:lumMod val="65000"/>
                    <a:lumOff val="35000"/>
                  </a:schemeClr>
                </a:solidFill>
                <a:latin typeface="微软雅黑" panose="020B0503020204020204" charset="-122"/>
                <a:ea typeface="微软雅黑" panose="020B0503020204020204" charset="-122"/>
              </a:rPr>
              <a:t>无报表期</a:t>
            </a:r>
            <a:r>
              <a:rPr lang="en-US" sz="1600" dirty="0">
                <a:solidFill>
                  <a:schemeClr val="tx1">
                    <a:lumMod val="65000"/>
                    <a:lumOff val="35000"/>
                  </a:schemeClr>
                </a:solidFill>
                <a:latin typeface="微软雅黑" panose="020B0503020204020204" charset="-122"/>
                <a:ea typeface="微软雅黑" panose="020B0503020204020204" charset="-122"/>
              </a:rPr>
              <a:t>”</a:t>
            </a:r>
            <a:r>
              <a:rPr sz="1600" b="0" dirty="0">
                <a:solidFill>
                  <a:schemeClr val="tx1">
                    <a:lumMod val="65000"/>
                    <a:lumOff val="35000"/>
                  </a:schemeClr>
                </a:solidFill>
                <a:latin typeface="微软雅黑" panose="020B0503020204020204" charset="-122"/>
                <a:ea typeface="微软雅黑" panose="020B0503020204020204" charset="-122"/>
              </a:rPr>
              <a:t>，</a:t>
            </a:r>
            <a:r>
              <a:rPr lang="zh-CN" sz="1600" b="0" dirty="0">
                <a:solidFill>
                  <a:schemeClr val="tx1">
                    <a:lumMod val="65000"/>
                    <a:lumOff val="35000"/>
                  </a:schemeClr>
                </a:solidFill>
                <a:latin typeface="微软雅黑" panose="020B0503020204020204" charset="-122"/>
                <a:ea typeface="微软雅黑" panose="020B0503020204020204" charset="-122"/>
              </a:rPr>
              <a:t>为</a:t>
            </a:r>
            <a:r>
              <a:rPr sz="1600" b="0" dirty="0">
                <a:solidFill>
                  <a:schemeClr val="tx1">
                    <a:lumMod val="65000"/>
                    <a:lumOff val="35000"/>
                  </a:schemeClr>
                </a:solidFill>
                <a:latin typeface="微软雅黑" panose="020B0503020204020204" charset="-122"/>
                <a:ea typeface="微软雅黑" panose="020B0503020204020204" charset="-122"/>
              </a:rPr>
              <a:t>正常</a:t>
            </a:r>
            <a:r>
              <a:rPr lang="zh-CN" sz="1600" b="0" dirty="0">
                <a:solidFill>
                  <a:schemeClr val="tx1">
                    <a:lumMod val="65000"/>
                    <a:lumOff val="35000"/>
                  </a:schemeClr>
                </a:solidFill>
                <a:latin typeface="微软雅黑" panose="020B0503020204020204" charset="-122"/>
                <a:ea typeface="微软雅黑" panose="020B0503020204020204" charset="-122"/>
              </a:rPr>
              <a:t>现象</a:t>
            </a:r>
            <a:r>
              <a:rPr sz="1600" b="0" dirty="0">
                <a:solidFill>
                  <a:schemeClr val="tx1">
                    <a:lumMod val="65000"/>
                    <a:lumOff val="35000"/>
                  </a:schemeClr>
                </a:solidFill>
                <a:latin typeface="微软雅黑" panose="020B0503020204020204" charset="-122"/>
                <a:ea typeface="微软雅黑" panose="020B0503020204020204" charset="-122"/>
              </a:rPr>
              <a:t>。</a:t>
            </a:r>
            <a:endParaRPr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sym typeface="+mn-ea"/>
              </a:rPr>
              <a:t>确认报表期为</a:t>
            </a:r>
            <a:r>
              <a:rPr sz="1600" dirty="0">
                <a:solidFill>
                  <a:srgbClr val="FF0000"/>
                </a:solidFill>
                <a:latin typeface="微软雅黑" panose="020B0503020204020204" charset="-122"/>
                <a:ea typeface="微软雅黑" panose="020B0503020204020204" charset="-122"/>
                <a:sym typeface="+mn-ea"/>
              </a:rPr>
              <a:t>202</a:t>
            </a:r>
            <a:r>
              <a:rPr lang="en-US" sz="1600" dirty="0">
                <a:solidFill>
                  <a:srgbClr val="FF0000"/>
                </a:solidFill>
                <a:latin typeface="微软雅黑" panose="020B0503020204020204" charset="-122"/>
                <a:ea typeface="微软雅黑" panose="020B0503020204020204" charset="-122"/>
                <a:sym typeface="+mn-ea"/>
              </a:rPr>
              <a:t>3</a:t>
            </a:r>
            <a:r>
              <a:rPr sz="1600" dirty="0">
                <a:solidFill>
                  <a:srgbClr val="FF0000"/>
                </a:solidFill>
                <a:latin typeface="微软雅黑" panose="020B0503020204020204" charset="-122"/>
                <a:ea typeface="微软雅黑" panose="020B0503020204020204" charset="-122"/>
                <a:sym typeface="+mn-ea"/>
              </a:rPr>
              <a:t>年</a:t>
            </a:r>
            <a:r>
              <a:rPr lang="zh-CN" sz="1600" dirty="0">
                <a:solidFill>
                  <a:srgbClr val="FF0000"/>
                </a:solidFill>
                <a:latin typeface="微软雅黑" panose="020B0503020204020204" charset="-122"/>
                <a:ea typeface="微软雅黑" panose="020B0503020204020204" charset="-122"/>
                <a:sym typeface="+mn-ea"/>
              </a:rPr>
              <a:t>，</a:t>
            </a:r>
            <a:r>
              <a:rPr lang="zh-CN" sz="1600" b="0" dirty="0">
                <a:solidFill>
                  <a:schemeClr val="tx1">
                    <a:lumMod val="65000"/>
                    <a:lumOff val="35000"/>
                  </a:schemeClr>
                </a:solidFill>
                <a:latin typeface="微软雅黑" panose="020B0503020204020204" charset="-122"/>
                <a:ea typeface="微软雅黑" panose="020B0503020204020204" charset="-122"/>
              </a:rPr>
              <a:t>点击</a:t>
            </a:r>
            <a:r>
              <a:rPr lang="en-US" altLang="zh-CN" sz="1600" b="0" dirty="0">
                <a:solidFill>
                  <a:schemeClr val="tx1">
                    <a:lumMod val="65000"/>
                    <a:lumOff val="35000"/>
                  </a:schemeClr>
                </a:solidFill>
                <a:latin typeface="微软雅黑" panose="020B0503020204020204" charset="-122"/>
                <a:ea typeface="微软雅黑" panose="020B0503020204020204" charset="-122"/>
              </a:rPr>
              <a:t>“</a:t>
            </a:r>
            <a:r>
              <a:rPr lang="zh-CN" sz="1600" dirty="0">
                <a:solidFill>
                  <a:schemeClr val="tx1">
                    <a:lumMod val="65000"/>
                    <a:lumOff val="35000"/>
                  </a:schemeClr>
                </a:solidFill>
                <a:latin typeface="微软雅黑" panose="020B0503020204020204" charset="-122"/>
                <a:ea typeface="微软雅黑" panose="020B0503020204020204" charset="-122"/>
                <a:sym typeface="+mn-ea"/>
              </a:rPr>
              <a:t>在线填报</a:t>
            </a:r>
            <a:r>
              <a:rPr lang="en-US" altLang="zh-CN" sz="1600" b="0" dirty="0">
                <a:solidFill>
                  <a:schemeClr val="tx1">
                    <a:lumMod val="65000"/>
                    <a:lumOff val="35000"/>
                  </a:schemeClr>
                </a:solidFill>
                <a:latin typeface="微软雅黑" panose="020B0503020204020204" charset="-122"/>
                <a:ea typeface="微软雅黑" panose="020B0503020204020204" charset="-122"/>
              </a:rPr>
              <a:t>”</a:t>
            </a:r>
            <a:r>
              <a:rPr lang="zh-CN" altLang="en-US" sz="1600" b="0" dirty="0">
                <a:solidFill>
                  <a:schemeClr val="tx1">
                    <a:lumMod val="65000"/>
                    <a:lumOff val="35000"/>
                  </a:schemeClr>
                </a:solidFill>
                <a:latin typeface="微软雅黑" panose="020B0503020204020204" charset="-122"/>
                <a:ea typeface="微软雅黑" panose="020B0503020204020204" charset="-122"/>
              </a:rPr>
              <a:t>即可。</a:t>
            </a:r>
            <a:endParaRPr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endParaRPr sz="1600" b="0" dirty="0">
              <a:solidFill>
                <a:schemeClr val="tx1">
                  <a:lumMod val="65000"/>
                  <a:lumOff val="35000"/>
                </a:schemeClr>
              </a:solidFill>
              <a:latin typeface="微软雅黑" panose="020B0503020204020204" charset="-122"/>
              <a:ea typeface="微软雅黑" panose="020B0503020204020204" charset="-122"/>
            </a:endParaRPr>
          </a:p>
        </p:txBody>
      </p:sp>
      <p:pic>
        <p:nvPicPr>
          <p:cNvPr id="3" name="图片 2" descr="在线填报修改"/>
          <p:cNvPicPr>
            <a:picLocks noChangeAspect="true"/>
          </p:cNvPicPr>
          <p:nvPr/>
        </p:nvPicPr>
        <p:blipFill>
          <a:blip r:embed="rId2"/>
          <a:stretch>
            <a:fillRect/>
          </a:stretch>
        </p:blipFill>
        <p:spPr>
          <a:xfrm>
            <a:off x="719455" y="2395220"/>
            <a:ext cx="7828280" cy="1948180"/>
          </a:xfrm>
          <a:prstGeom prst="rect">
            <a:avLst/>
          </a:prstGeom>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true">
            <a:spLocks noChangeArrowheads="true"/>
          </p:cNvSpPr>
          <p:nvPr>
            <p:custDataLst>
              <p:tags r:id="rId1"/>
            </p:custDataLst>
          </p:nvPr>
        </p:nvSpPr>
        <p:spPr bwMode="auto">
          <a:xfrm>
            <a:off x="755650" y="908685"/>
            <a:ext cx="6779895" cy="432435"/>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rPr>
              <a:t>如果是第一次使用本系统，系统会提示自动下载并安装插件。</a:t>
            </a:r>
            <a:endParaRPr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r>
              <a:rPr sz="1600" b="0" dirty="0">
                <a:solidFill>
                  <a:schemeClr val="tx1">
                    <a:lumMod val="65000"/>
                    <a:lumOff val="35000"/>
                  </a:schemeClr>
                </a:solidFill>
                <a:latin typeface="微软雅黑" panose="020B0503020204020204" charset="-122"/>
                <a:ea typeface="微软雅黑" panose="020B0503020204020204" charset="-122"/>
              </a:rPr>
              <a:t>IE将弹出询问对话框确认是否安装，请按点击“允许”、“安装”等选项</a:t>
            </a:r>
            <a:r>
              <a:rPr lang="zh-CN" sz="1600" b="0" dirty="0">
                <a:solidFill>
                  <a:schemeClr val="tx1">
                    <a:lumMod val="65000"/>
                    <a:lumOff val="35000"/>
                  </a:schemeClr>
                </a:solidFill>
                <a:latin typeface="微软雅黑" panose="020B0503020204020204" charset="-122"/>
                <a:ea typeface="微软雅黑" panose="020B0503020204020204" charset="-122"/>
              </a:rPr>
              <a:t>。</a:t>
            </a:r>
            <a:endParaRPr lang="zh-CN" sz="1600" b="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endParaRPr lang="zh-CN" sz="1600" b="0" dirty="0">
              <a:solidFill>
                <a:schemeClr val="tx1">
                  <a:lumMod val="65000"/>
                  <a:lumOff val="35000"/>
                </a:schemeClr>
              </a:solidFill>
              <a:latin typeface="微软雅黑" panose="020B0503020204020204" charset="-122"/>
              <a:ea typeface="微软雅黑" panose="020B0503020204020204" charset="-122"/>
            </a:endParaRPr>
          </a:p>
        </p:txBody>
      </p:sp>
      <p:pic>
        <p:nvPicPr>
          <p:cNvPr id="2" name="图片 38"/>
          <p:cNvPicPr>
            <a:picLocks noChangeAspect="true"/>
          </p:cNvPicPr>
          <p:nvPr>
            <p:custDataLst>
              <p:tags r:id="rId2"/>
            </p:custDataLst>
          </p:nvPr>
        </p:nvPicPr>
        <p:blipFill>
          <a:blip r:embed="rId3"/>
          <a:stretch>
            <a:fillRect/>
          </a:stretch>
        </p:blipFill>
        <p:spPr>
          <a:xfrm>
            <a:off x="918210" y="1847215"/>
            <a:ext cx="7630795" cy="4577715"/>
          </a:xfrm>
          <a:prstGeom prst="rect">
            <a:avLst/>
          </a:prstGeom>
          <a:noFill/>
          <a:ln w="9525">
            <a:noFill/>
          </a:ln>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true">
            <a:spLocks noChangeArrowheads="true"/>
          </p:cNvSpPr>
          <p:nvPr/>
        </p:nvSpPr>
        <p:spPr bwMode="auto">
          <a:xfrm>
            <a:off x="732155" y="908685"/>
            <a:ext cx="1386840" cy="427990"/>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2000" dirty="0">
                <a:solidFill>
                  <a:schemeClr val="tx1">
                    <a:lumMod val="65000"/>
                    <a:lumOff val="35000"/>
                  </a:schemeClr>
                </a:solidFill>
                <a:latin typeface="微软雅黑" panose="020B0503020204020204" charset="-122"/>
                <a:ea typeface="微软雅黑" panose="020B0503020204020204" charset="-122"/>
              </a:rPr>
              <a:t>数据录入</a:t>
            </a:r>
            <a:endParaRPr sz="2000" dirty="0">
              <a:solidFill>
                <a:schemeClr val="tx1">
                  <a:lumMod val="65000"/>
                  <a:lumOff val="35000"/>
                </a:schemeClr>
              </a:solidFill>
              <a:latin typeface="微软雅黑" panose="020B0503020204020204" charset="-122"/>
              <a:ea typeface="微软雅黑" panose="020B0503020204020204" charset="-122"/>
            </a:endParaRPr>
          </a:p>
          <a:p>
            <a:pPr marL="0" indent="0" algn="just">
              <a:lnSpc>
                <a:spcPct val="125000"/>
              </a:lnSpc>
              <a:spcBef>
                <a:spcPts val="300"/>
              </a:spcBef>
              <a:buClr>
                <a:srgbClr val="00479D"/>
              </a:buClr>
              <a:buSzPct val="60000"/>
              <a:buFont typeface="Wingdings" panose="05000000000000000000" pitchFamily="2" charset="2"/>
              <a:buNone/>
            </a:pPr>
            <a:endParaRPr sz="2000" dirty="0">
              <a:solidFill>
                <a:schemeClr val="tx1">
                  <a:lumMod val="65000"/>
                  <a:lumOff val="35000"/>
                </a:schemeClr>
              </a:solidFill>
              <a:latin typeface="微软雅黑" panose="020B0503020204020204" charset="-122"/>
              <a:ea typeface="微软雅黑" panose="020B0503020204020204" charset="-122"/>
            </a:endParaRPr>
          </a:p>
        </p:txBody>
      </p:sp>
      <p:sp>
        <p:nvSpPr>
          <p:cNvPr id="3" name="文本框 2"/>
          <p:cNvSpPr txBox="true"/>
          <p:nvPr/>
        </p:nvSpPr>
        <p:spPr>
          <a:xfrm>
            <a:off x="1337945" y="1336675"/>
            <a:ext cx="7257415" cy="434975"/>
          </a:xfrm>
          <a:prstGeom prst="rect">
            <a:avLst/>
          </a:prstGeom>
          <a:noFill/>
        </p:spPr>
        <p:txBody>
          <a:bodyPr wrap="square" rtlCol="0">
            <a:noAutofit/>
          </a:bodyPr>
          <a:p>
            <a:pPr algn="l"/>
            <a:r>
              <a:rPr b="0" dirty="0">
                <a:solidFill>
                  <a:schemeClr val="tx1">
                    <a:lumMod val="65000"/>
                    <a:lumOff val="35000"/>
                  </a:schemeClr>
                </a:solidFill>
                <a:latin typeface="微软雅黑" panose="020B0503020204020204" charset="-122"/>
                <a:ea typeface="微软雅黑" panose="020B0503020204020204" charset="-122"/>
                <a:sym typeface="+mn-ea"/>
              </a:rPr>
              <a:t>网上直报系统默认支持IE浏览器。如企业填报过程所在电脑使用的默认浏览器不是IE浏览器，可能出现不兼容的情况。</a:t>
            </a:r>
            <a:endParaRPr b="0" dirty="0">
              <a:solidFill>
                <a:schemeClr val="tx1">
                  <a:lumMod val="65000"/>
                  <a:lumOff val="35000"/>
                </a:schemeClr>
              </a:solidFill>
              <a:latin typeface="微软雅黑" panose="020B0503020204020204" charset="-122"/>
              <a:ea typeface="微软雅黑" panose="020B0503020204020204" charset="-122"/>
              <a:sym typeface="+mn-ea"/>
            </a:endParaRPr>
          </a:p>
        </p:txBody>
      </p:sp>
      <p:pic>
        <p:nvPicPr>
          <p:cNvPr id="6" name="图片 5" descr="填报修改"/>
          <p:cNvPicPr>
            <a:picLocks noChangeAspect="true"/>
          </p:cNvPicPr>
          <p:nvPr/>
        </p:nvPicPr>
        <p:blipFill>
          <a:blip r:embed="rId1"/>
          <a:stretch>
            <a:fillRect/>
          </a:stretch>
        </p:blipFill>
        <p:spPr>
          <a:xfrm>
            <a:off x="1766570" y="2160905"/>
            <a:ext cx="5438140" cy="4201795"/>
          </a:xfrm>
          <a:prstGeom prst="rect">
            <a:avLst/>
          </a:prstGeom>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true" noChangeArrowheads="true"/>
          </p:cNvSpPr>
          <p:nvPr>
            <p:ph type="title"/>
          </p:nvPr>
        </p:nvSpPr>
        <p:spPr/>
        <p:txBody>
          <a:bodyPr/>
          <a:lstStyle/>
          <a:p>
            <a:pPr eaLnBrk="1" hangingPunct="1">
              <a:defRPr/>
            </a:pPr>
            <a:r>
              <a:rPr lang="zh-CN" altLang="en-US" dirty="0">
                <a:solidFill>
                  <a:schemeClr val="tx1">
                    <a:lumMod val="65000"/>
                    <a:lumOff val="35000"/>
                  </a:schemeClr>
                </a:solidFill>
                <a:sym typeface="+mn-ea"/>
              </a:rPr>
              <a:t>税收调查系统</a:t>
            </a:r>
            <a:endParaRPr dirty="0"/>
          </a:p>
        </p:txBody>
      </p:sp>
      <p:sp>
        <p:nvSpPr>
          <p:cNvPr id="4" name="TextBox 26"/>
          <p:cNvSpPr txBox="true">
            <a:spLocks noChangeArrowheads="true"/>
          </p:cNvSpPr>
          <p:nvPr/>
        </p:nvSpPr>
        <p:spPr bwMode="auto">
          <a:xfrm>
            <a:off x="668020" y="908685"/>
            <a:ext cx="6779895" cy="536575"/>
          </a:xfrm>
          <a:prstGeom prst="rect">
            <a:avLst/>
          </a:prstGeom>
          <a:noFill/>
          <a:ln w="9525">
            <a:noFill/>
            <a:miter lim="800000"/>
          </a:ln>
        </p:spPr>
        <p:txBody>
          <a:bodyPr wrap="square">
            <a:noAutofit/>
          </a:bodyPr>
          <a:p>
            <a:pPr marL="0" indent="0" algn="just">
              <a:lnSpc>
                <a:spcPct val="125000"/>
              </a:lnSpc>
              <a:spcBef>
                <a:spcPts val="300"/>
              </a:spcBef>
              <a:buClr>
                <a:srgbClr val="00479D"/>
              </a:buClr>
              <a:buSzPct val="60000"/>
              <a:buFont typeface="Wingdings" panose="05000000000000000000" pitchFamily="2" charset="2"/>
              <a:buNone/>
            </a:pPr>
            <a:r>
              <a:rPr sz="2400" dirty="0">
                <a:solidFill>
                  <a:schemeClr val="tx1">
                    <a:lumMod val="65000"/>
                    <a:lumOff val="35000"/>
                  </a:schemeClr>
                </a:solidFill>
                <a:latin typeface="微软雅黑" panose="020B0503020204020204" charset="-122"/>
                <a:ea typeface="微软雅黑" panose="020B0503020204020204" charset="-122"/>
              </a:rPr>
              <a:t>读入征管数据</a:t>
            </a:r>
            <a:endParaRPr sz="2400" dirty="0">
              <a:solidFill>
                <a:schemeClr val="tx1">
                  <a:lumMod val="65000"/>
                  <a:lumOff val="35000"/>
                </a:schemeClr>
              </a:solidFill>
              <a:latin typeface="微软雅黑" panose="020B0503020204020204" charset="-122"/>
              <a:ea typeface="微软雅黑" panose="020B0503020204020204" charset="-122"/>
            </a:endParaRPr>
          </a:p>
        </p:txBody>
      </p:sp>
      <p:sp>
        <p:nvSpPr>
          <p:cNvPr id="100" name="文本框 99"/>
          <p:cNvSpPr txBox="true"/>
          <p:nvPr/>
        </p:nvSpPr>
        <p:spPr>
          <a:xfrm>
            <a:off x="1061085" y="1844675"/>
            <a:ext cx="7226300" cy="4245610"/>
          </a:xfrm>
          <a:prstGeom prst="rect">
            <a:avLst/>
          </a:prstGeom>
          <a:noFill/>
          <a:ln w="9525">
            <a:noFill/>
          </a:ln>
        </p:spPr>
        <p:txBody>
          <a:bodyPr wrap="square">
            <a:noAutofit/>
          </a:bodyPr>
          <a:p>
            <a:pPr marL="0" indent="0" algn="l"/>
            <a:r>
              <a:rPr lang="zh-CN" sz="1800" b="0">
                <a:solidFill>
                  <a:schemeClr val="tx1"/>
                </a:solidFill>
                <a:latin typeface="微软雅黑" panose="020B0503020204020204" charset="-122"/>
                <a:ea typeface="微软雅黑" panose="020B0503020204020204" charset="-122"/>
                <a:cs typeface="微软雅黑" panose="020B0503020204020204" charset="-122"/>
              </a:rPr>
              <a:t>打开填报页面时，若企业已经申报过当年申报表，系统会将部分指标初始化到填报界面，供参考使用。</a:t>
            </a:r>
            <a:endParaRPr lang="zh-CN" sz="1800" b="0">
              <a:solidFill>
                <a:schemeClr val="tx1"/>
              </a:solidFill>
              <a:latin typeface="微软雅黑" panose="020B0503020204020204" charset="-122"/>
              <a:ea typeface="微软雅黑" panose="020B0503020204020204" charset="-122"/>
              <a:cs typeface="微软雅黑" panose="020B0503020204020204" charset="-122"/>
            </a:endParaRPr>
          </a:p>
          <a:p>
            <a:pPr marL="0" indent="0" algn="l"/>
            <a:r>
              <a:rPr lang="zh-CN" sz="1800" b="0">
                <a:solidFill>
                  <a:schemeClr val="tx1"/>
                </a:solidFill>
                <a:latin typeface="微软雅黑" panose="020B0503020204020204" charset="-122"/>
                <a:ea typeface="微软雅黑" panose="020B0503020204020204" charset="-122"/>
                <a:cs typeface="微软雅黑" panose="020B0503020204020204" charset="-122"/>
              </a:rPr>
              <a:t>企业可根据实际业务，对初始化的指标进行确认和调整，并补充填报其他指标。</a:t>
            </a:r>
            <a:endParaRPr lang="zh-CN" sz="1800" b="0">
              <a:solidFill>
                <a:schemeClr val="tx1"/>
              </a:solidFill>
              <a:latin typeface="微软雅黑" panose="020B0503020204020204" charset="-122"/>
              <a:ea typeface="微软雅黑" panose="020B0503020204020204" charset="-122"/>
              <a:cs typeface="微软雅黑" panose="020B0503020204020204" charset="-122"/>
            </a:endParaRPr>
          </a:p>
          <a:p>
            <a:pPr marL="0" algn="l">
              <a:buSzTx/>
              <a:buNone/>
            </a:pPr>
            <a:r>
              <a:rPr lang="zh-CN" sz="1800" b="0">
                <a:solidFill>
                  <a:schemeClr val="tx1"/>
                </a:solidFill>
                <a:latin typeface="微软雅黑" panose="020B0503020204020204" charset="-122"/>
                <a:ea typeface="微软雅黑" panose="020B0503020204020204" charset="-122"/>
                <a:cs typeface="微软雅黑" panose="020B0503020204020204" charset="-122"/>
              </a:rPr>
              <a:t>在填报过程中，若想要再次参考征管指标的话，可再次点击“读入征管数据”按钮。</a:t>
            </a:r>
            <a:endParaRPr lang="zh-CN" sz="1800" b="0">
              <a:solidFill>
                <a:schemeClr val="tx1"/>
              </a:solidFill>
              <a:latin typeface="微软雅黑" panose="020B0503020204020204" charset="-122"/>
              <a:ea typeface="微软雅黑" panose="020B0503020204020204" charset="-122"/>
              <a:cs typeface="微软雅黑" panose="020B0503020204020204" charset="-122"/>
            </a:endParaRPr>
          </a:p>
          <a:p>
            <a:pPr marL="0" algn="l">
              <a:buSzTx/>
              <a:buNone/>
            </a:pPr>
            <a:r>
              <a:rPr lang="zh-CN" sz="1800" b="0">
                <a:solidFill>
                  <a:schemeClr val="tx1"/>
                </a:solidFill>
                <a:latin typeface="微软雅黑" panose="020B0503020204020204" charset="-122"/>
                <a:ea typeface="微软雅黑" panose="020B0503020204020204" charset="-122"/>
                <a:cs typeface="微软雅黑" panose="020B0503020204020204" charset="-122"/>
              </a:rPr>
              <a:t>在填报完信息表后，请点击</a:t>
            </a:r>
            <a:r>
              <a:rPr lang="en-US" altLang="zh-CN" sz="1800" b="0">
                <a:solidFill>
                  <a:schemeClr val="tx1"/>
                </a:solidFill>
                <a:latin typeface="微软雅黑" panose="020B0503020204020204" charset="-122"/>
                <a:ea typeface="微软雅黑" panose="020B0503020204020204" charset="-122"/>
                <a:cs typeface="微软雅黑" panose="020B0503020204020204" charset="-122"/>
              </a:rPr>
              <a:t>“</a:t>
            </a:r>
            <a:r>
              <a:rPr lang="zh-CN" sz="1800" b="0">
                <a:solidFill>
                  <a:schemeClr val="tx1"/>
                </a:solidFill>
                <a:latin typeface="微软雅黑" panose="020B0503020204020204" charset="-122"/>
                <a:ea typeface="微软雅黑" panose="020B0503020204020204" charset="-122"/>
                <a:cs typeface="微软雅黑" panose="020B0503020204020204" charset="-122"/>
              </a:rPr>
              <a:t>计算</a:t>
            </a:r>
            <a:r>
              <a:rPr lang="en-US" altLang="zh-CN" sz="1800" b="0">
                <a:solidFill>
                  <a:schemeClr val="tx1"/>
                </a:solidFill>
                <a:latin typeface="微软雅黑" panose="020B0503020204020204" charset="-122"/>
                <a:ea typeface="微软雅黑" panose="020B0503020204020204" charset="-122"/>
                <a:cs typeface="微软雅黑" panose="020B0503020204020204" charset="-122"/>
              </a:rPr>
              <a:t>”</a:t>
            </a:r>
            <a:r>
              <a:rPr lang="zh-CN" altLang="en-US" sz="1800" b="0">
                <a:solidFill>
                  <a:schemeClr val="tx1"/>
                </a:solidFill>
                <a:latin typeface="微软雅黑" panose="020B0503020204020204" charset="-122"/>
                <a:cs typeface="微软雅黑" panose="020B0503020204020204" charset="-122"/>
              </a:rPr>
              <a:t>按键，在填报完税收表后，请同样点击</a:t>
            </a:r>
            <a:r>
              <a:rPr lang="en-US" altLang="zh-CN" sz="1800" b="0">
                <a:solidFill>
                  <a:schemeClr val="tx1"/>
                </a:solidFill>
                <a:latin typeface="微软雅黑" panose="020B0503020204020204" charset="-122"/>
                <a:cs typeface="微软雅黑" panose="020B0503020204020204" charset="-122"/>
              </a:rPr>
              <a:t>“</a:t>
            </a:r>
            <a:r>
              <a:rPr lang="zh-CN" altLang="en-US" sz="1800" b="0">
                <a:solidFill>
                  <a:schemeClr val="tx1"/>
                </a:solidFill>
                <a:latin typeface="微软雅黑" panose="020B0503020204020204" charset="-122"/>
                <a:cs typeface="微软雅黑" panose="020B0503020204020204" charset="-122"/>
              </a:rPr>
              <a:t>计算</a:t>
            </a:r>
            <a:r>
              <a:rPr lang="en-US" altLang="zh-CN" sz="1800" b="0">
                <a:solidFill>
                  <a:schemeClr val="tx1"/>
                </a:solidFill>
                <a:latin typeface="微软雅黑" panose="020B0503020204020204" charset="-122"/>
                <a:cs typeface="微软雅黑" panose="020B0503020204020204" charset="-122"/>
              </a:rPr>
              <a:t>”</a:t>
            </a:r>
            <a:r>
              <a:rPr lang="zh-CN" altLang="en-US" sz="1800" b="0">
                <a:solidFill>
                  <a:schemeClr val="tx1"/>
                </a:solidFill>
                <a:latin typeface="微软雅黑" panose="020B0503020204020204" charset="-122"/>
                <a:cs typeface="微软雅黑" panose="020B0503020204020204" charset="-122"/>
              </a:rPr>
              <a:t>按键后，在进行审核。</a:t>
            </a:r>
            <a:endParaRPr lang="zh-CN" sz="1800" b="0">
              <a:solidFill>
                <a:schemeClr val="tx1"/>
              </a:solidFill>
              <a:latin typeface="微软雅黑" panose="020B0503020204020204" charset="-122"/>
              <a:ea typeface="微软雅黑" panose="020B0503020204020204" charset="-122"/>
              <a:cs typeface="微软雅黑" panose="020B0503020204020204" charset="-122"/>
            </a:endParaRPr>
          </a:p>
          <a:p>
            <a:pPr marL="0" algn="l">
              <a:buSzTx/>
              <a:buNone/>
            </a:pPr>
            <a:endParaRPr lang="zh-CN" sz="1800" b="0">
              <a:solidFill>
                <a:schemeClr val="tx1"/>
              </a:solidFill>
              <a:latin typeface="微软雅黑" panose="020B0503020204020204" charset="-122"/>
              <a:ea typeface="微软雅黑" panose="020B0503020204020204" charset="-122"/>
              <a:cs typeface="微软雅黑" panose="020B0503020204020204" charset="-122"/>
            </a:endParaRPr>
          </a:p>
          <a:p>
            <a:pPr marL="0" algn="l">
              <a:buSzTx/>
              <a:buNone/>
            </a:pPr>
            <a:r>
              <a:rPr lang="zh-CN" sz="1800">
                <a:solidFill>
                  <a:srgbClr val="FF0000"/>
                </a:solidFill>
                <a:latin typeface="微软雅黑" panose="020B0503020204020204" charset="-122"/>
                <a:ea typeface="微软雅黑" panose="020B0503020204020204" charset="-122"/>
                <a:cs typeface="微软雅黑" panose="020B0503020204020204" charset="-122"/>
              </a:rPr>
              <a:t>注意：</a:t>
            </a:r>
            <a:endParaRPr lang="zh-CN" sz="1800">
              <a:solidFill>
                <a:srgbClr val="FF0000"/>
              </a:solidFill>
              <a:latin typeface="微软雅黑" panose="020B0503020204020204" charset="-122"/>
              <a:ea typeface="微软雅黑" panose="020B0503020204020204" charset="-122"/>
              <a:cs typeface="微软雅黑" panose="020B0503020204020204" charset="-122"/>
            </a:endParaRPr>
          </a:p>
          <a:p>
            <a:pPr marL="0" algn="l">
              <a:buSzTx/>
              <a:buNone/>
            </a:pPr>
            <a:r>
              <a:rPr lang="zh-CN" sz="1800" b="0">
                <a:solidFill>
                  <a:schemeClr val="tx1"/>
                </a:solidFill>
                <a:latin typeface="微软雅黑" panose="020B0503020204020204" charset="-122"/>
                <a:ea typeface="微软雅黑" panose="020B0503020204020204" charset="-122"/>
                <a:cs typeface="微软雅黑" panose="020B0503020204020204" charset="-122"/>
              </a:rPr>
              <a:t>若再次点击“读入征管数据”，则企业填报的数据会被覆盖。</a:t>
            </a:r>
            <a:endParaRPr lang="zh-CN" sz="1800" b="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timing>
    <p:tnLst>
      <p:par>
        <p:cTn id="1" dur="indefinite" restart="never" nodeType="tmRoot"/>
      </p:par>
    </p:tnLst>
  </p:timing>
</p:sld>
</file>

<file path=ppt/tags/tag1.xml><?xml version="1.0" encoding="utf-8"?>
<p:tagLst xmlns:p="http://schemas.openxmlformats.org/presentationml/2006/main">
  <p:tag name="KSO_WM_BEAUTIFY_FLAG" val=""/>
  <p:tag name="KSO_WM_UNIT_PLACING_PICTURE_USER_VIEWPORT" val="{&quot;height&quot;:3587,&quot;width&quot;:8238}"/>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UNIT_PLACING_PICTURE_USER_VIEWPORT" val="{&quot;height&quot;:1397,&quot;width&quot;:10677}"/>
</p:tagLst>
</file>

<file path=ppt/tags/tag4.xml><?xml version="1.0" encoding="utf-8"?>
<p:tagLst xmlns:p="http://schemas.openxmlformats.org/presentationml/2006/main">
  <p:tag name="KSO_WM_UNIT_PLACING_PICTURE_USER_VIEWPORT" val="{&quot;height&quot;:1397,&quot;width&quot;:10677}"/>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ppt模板（对外）4：3 华宇信息">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项目阶段总结-以后客户分享PPT模板</Template>
  <TotalTime>0</TotalTime>
  <Words>1583</Words>
  <Application>WPS 演示</Application>
  <PresentationFormat>全屏显示(4:3)</PresentationFormat>
  <Paragraphs>137</Paragraphs>
  <Slides>22</Slides>
  <Notes>40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Arial</vt:lpstr>
      <vt:lpstr>宋体</vt:lpstr>
      <vt:lpstr>Wingdings</vt:lpstr>
      <vt:lpstr>DejaVu Sans</vt:lpstr>
      <vt:lpstr>Calibri</vt:lpstr>
      <vt:lpstr>微软雅黑</vt:lpstr>
      <vt:lpstr>Exo</vt:lpstr>
      <vt:lpstr>Arial Black</vt:lpstr>
      <vt:lpstr>方正兰亭纤黑_GBK</vt:lpstr>
      <vt:lpstr>Arial Unicode MS</vt:lpstr>
      <vt:lpstr>仿宋</vt:lpstr>
      <vt:lpstr>方正黑体_GBK</vt:lpstr>
      <vt:lpstr>ppt模板（对外）4：3 华宇信息</vt:lpstr>
      <vt:lpstr>PowerPoint 演示文稿</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税收调查系统</vt:lpstr>
      <vt:lpstr>谢谢大家</vt:lpstr>
    </vt:vector>
  </TitlesOfParts>
  <Company>Thunisoft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user</cp:lastModifiedBy>
  <cp:revision>1318</cp:revision>
  <dcterms:created xsi:type="dcterms:W3CDTF">2024-11-04T08:41:57Z</dcterms:created>
  <dcterms:modified xsi:type="dcterms:W3CDTF">2024-11-04T08:41:57Z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2052-11.8.2.10183</vt:lpwstr>
  </property>
  <property fmtid="{D5CDD505-2E9C-101B-9397-08002B2CF9AE}" pid="3" name="ICV">
    <vt:lpwstr>B0EE70BC05814265B1EDF49902B37F07</vt:lpwstr>
  </property>
</Properties>
</file>